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3"/>
  </p:notesMasterIdLst>
  <p:sldIdLst>
    <p:sldId id="590" r:id="rId5"/>
    <p:sldId id="597" r:id="rId6"/>
    <p:sldId id="592" r:id="rId7"/>
    <p:sldId id="613" r:id="rId8"/>
    <p:sldId id="640" r:id="rId9"/>
    <p:sldId id="614" r:id="rId10"/>
    <p:sldId id="615" r:id="rId11"/>
    <p:sldId id="612" r:id="rId12"/>
    <p:sldId id="616" r:id="rId13"/>
    <p:sldId id="617" r:id="rId14"/>
    <p:sldId id="618" r:id="rId15"/>
    <p:sldId id="619" r:id="rId16"/>
    <p:sldId id="620" r:id="rId17"/>
    <p:sldId id="632" r:id="rId18"/>
    <p:sldId id="604" r:id="rId19"/>
    <p:sldId id="621" r:id="rId20"/>
    <p:sldId id="624" r:id="rId21"/>
    <p:sldId id="625" r:id="rId22"/>
    <p:sldId id="626" r:id="rId23"/>
    <p:sldId id="627" r:id="rId24"/>
    <p:sldId id="628" r:id="rId25"/>
    <p:sldId id="633" r:id="rId26"/>
    <p:sldId id="629" r:id="rId27"/>
    <p:sldId id="630" r:id="rId28"/>
    <p:sldId id="622" r:id="rId29"/>
    <p:sldId id="601" r:id="rId30"/>
    <p:sldId id="603" r:id="rId31"/>
    <p:sldId id="606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508"/>
    <a:srgbClr val="123038"/>
    <a:srgbClr val="920000"/>
    <a:srgbClr val="500000"/>
    <a:srgbClr val="820000"/>
    <a:srgbClr val="00008F"/>
    <a:srgbClr val="E4F2FC"/>
    <a:srgbClr val="A70D26"/>
    <a:srgbClr val="8F182C"/>
    <a:srgbClr val="0114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52" autoAdjust="0"/>
    <p:restoredTop sz="91482" autoAdjust="0"/>
  </p:normalViewPr>
  <p:slideViewPr>
    <p:cSldViewPr snapToGrid="0">
      <p:cViewPr varScale="1">
        <p:scale>
          <a:sx n="150" d="100"/>
          <a:sy n="150" d="100"/>
        </p:scale>
        <p:origin x="186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Guillaume" userId="d73a70d2-f50c-47a2-b53f-82d695afb283" providerId="ADAL" clId="{3A0D237C-ABE6-4E05-9D66-D772A0B368B7}"/>
    <pc:docChg chg="delSld modSld sldOrd">
      <pc:chgData name="THOMAS Guillaume" userId="d73a70d2-f50c-47a2-b53f-82d695afb283" providerId="ADAL" clId="{3A0D237C-ABE6-4E05-9D66-D772A0B368B7}" dt="2022-06-01T08:37:48.063" v="11"/>
      <pc:docMkLst>
        <pc:docMk/>
      </pc:docMkLst>
      <pc:sldChg chg="modSp mod">
        <pc:chgData name="THOMAS Guillaume" userId="d73a70d2-f50c-47a2-b53f-82d695afb283" providerId="ADAL" clId="{3A0D237C-ABE6-4E05-9D66-D772A0B368B7}" dt="2022-06-01T08:17:08.281" v="0"/>
        <pc:sldMkLst>
          <pc:docMk/>
          <pc:sldMk cId="2016102025" sldId="590"/>
        </pc:sldMkLst>
        <pc:spChg chg="mod">
          <ac:chgData name="THOMAS Guillaume" userId="d73a70d2-f50c-47a2-b53f-82d695afb283" providerId="ADAL" clId="{3A0D237C-ABE6-4E05-9D66-D772A0B368B7}" dt="2022-06-01T08:17:08.281" v="0"/>
          <ac:spMkLst>
            <pc:docMk/>
            <pc:sldMk cId="2016102025" sldId="590"/>
            <ac:spMk id="4" creationId="{011075FE-FA41-47D5-AF89-9C6013318E0C}"/>
          </ac:spMkLst>
        </pc:spChg>
      </pc:sldChg>
      <pc:sldChg chg="del">
        <pc:chgData name="THOMAS Guillaume" userId="d73a70d2-f50c-47a2-b53f-82d695afb283" providerId="ADAL" clId="{3A0D237C-ABE6-4E05-9D66-D772A0B368B7}" dt="2022-06-01T08:17:22.560" v="1" actId="47"/>
        <pc:sldMkLst>
          <pc:docMk/>
          <pc:sldMk cId="1490301767" sldId="595"/>
        </pc:sldMkLst>
      </pc:sldChg>
      <pc:sldChg chg="delSp modSp mod delAnim modAnim">
        <pc:chgData name="THOMAS Guillaume" userId="d73a70d2-f50c-47a2-b53f-82d695afb283" providerId="ADAL" clId="{3A0D237C-ABE6-4E05-9D66-D772A0B368B7}" dt="2022-06-01T08:37:48.063" v="11"/>
        <pc:sldMkLst>
          <pc:docMk/>
          <pc:sldMk cId="774367847" sldId="624"/>
        </pc:sldMkLst>
        <pc:spChg chg="del mod">
          <ac:chgData name="THOMAS Guillaume" userId="d73a70d2-f50c-47a2-b53f-82d695afb283" providerId="ADAL" clId="{3A0D237C-ABE6-4E05-9D66-D772A0B368B7}" dt="2022-06-01T08:37:48.063" v="11"/>
          <ac:spMkLst>
            <pc:docMk/>
            <pc:sldMk cId="774367847" sldId="624"/>
            <ac:spMk id="2" creationId="{848ED2B2-5BE0-4DCE-98D8-C5DA15C3E7A7}"/>
          </ac:spMkLst>
        </pc:spChg>
      </pc:sldChg>
      <pc:sldChg chg="del">
        <pc:chgData name="THOMAS Guillaume" userId="d73a70d2-f50c-47a2-b53f-82d695afb283" providerId="ADAL" clId="{3A0D237C-ABE6-4E05-9D66-D772A0B368B7}" dt="2022-06-01T08:17:26.193" v="2" actId="47"/>
        <pc:sldMkLst>
          <pc:docMk/>
          <pc:sldMk cId="2372737570" sldId="635"/>
        </pc:sldMkLst>
      </pc:sldChg>
      <pc:sldChg chg="del">
        <pc:chgData name="THOMAS Guillaume" userId="d73a70d2-f50c-47a2-b53f-82d695afb283" providerId="ADAL" clId="{3A0D237C-ABE6-4E05-9D66-D772A0B368B7}" dt="2022-06-01T08:18:55.161" v="7" actId="47"/>
        <pc:sldMkLst>
          <pc:docMk/>
          <pc:sldMk cId="891071709" sldId="637"/>
        </pc:sldMkLst>
      </pc:sldChg>
      <pc:sldChg chg="del">
        <pc:chgData name="THOMAS Guillaume" userId="d73a70d2-f50c-47a2-b53f-82d695afb283" providerId="ADAL" clId="{3A0D237C-ABE6-4E05-9D66-D772A0B368B7}" dt="2022-06-01T08:18:55.161" v="7" actId="47"/>
        <pc:sldMkLst>
          <pc:docMk/>
          <pc:sldMk cId="3073982708" sldId="638"/>
        </pc:sldMkLst>
      </pc:sldChg>
      <pc:sldChg chg="del">
        <pc:chgData name="THOMAS Guillaume" userId="d73a70d2-f50c-47a2-b53f-82d695afb283" providerId="ADAL" clId="{3A0D237C-ABE6-4E05-9D66-D772A0B368B7}" dt="2022-06-01T08:18:55.161" v="7" actId="47"/>
        <pc:sldMkLst>
          <pc:docMk/>
          <pc:sldMk cId="575933533" sldId="639"/>
        </pc:sldMkLst>
      </pc:sldChg>
      <pc:sldChg chg="modSp mod ord">
        <pc:chgData name="THOMAS Guillaume" userId="d73a70d2-f50c-47a2-b53f-82d695afb283" providerId="ADAL" clId="{3A0D237C-ABE6-4E05-9D66-D772A0B368B7}" dt="2022-06-01T08:18:39.204" v="6" actId="6549"/>
        <pc:sldMkLst>
          <pc:docMk/>
          <pc:sldMk cId="260162500" sldId="640"/>
        </pc:sldMkLst>
        <pc:spChg chg="mod">
          <ac:chgData name="THOMAS Guillaume" userId="d73a70d2-f50c-47a2-b53f-82d695afb283" providerId="ADAL" clId="{3A0D237C-ABE6-4E05-9D66-D772A0B368B7}" dt="2022-06-01T08:18:39.204" v="6" actId="6549"/>
          <ac:spMkLst>
            <pc:docMk/>
            <pc:sldMk cId="260162500" sldId="640"/>
            <ac:spMk id="2" creationId="{100F8AED-53C6-4CC0-B4FE-EE7025047319}"/>
          </ac:spMkLst>
        </pc:spChg>
      </pc:sldChg>
      <pc:sldChg chg="del">
        <pc:chgData name="THOMAS Guillaume" userId="d73a70d2-f50c-47a2-b53f-82d695afb283" providerId="ADAL" clId="{3A0D237C-ABE6-4E05-9D66-D772A0B368B7}" dt="2022-06-01T08:18:18.419" v="3" actId="47"/>
        <pc:sldMkLst>
          <pc:docMk/>
          <pc:sldMk cId="341817926" sldId="641"/>
        </pc:sldMkLst>
      </pc:sldChg>
      <pc:sldChg chg="del">
        <pc:chgData name="THOMAS Guillaume" userId="d73a70d2-f50c-47a2-b53f-82d695afb283" providerId="ADAL" clId="{3A0D237C-ABE6-4E05-9D66-D772A0B368B7}" dt="2022-06-01T08:18:18.419" v="3" actId="47"/>
        <pc:sldMkLst>
          <pc:docMk/>
          <pc:sldMk cId="3025994853" sldId="642"/>
        </pc:sldMkLst>
      </pc:sldChg>
      <pc:sldChg chg="del">
        <pc:chgData name="THOMAS Guillaume" userId="d73a70d2-f50c-47a2-b53f-82d695afb283" providerId="ADAL" clId="{3A0D237C-ABE6-4E05-9D66-D772A0B368B7}" dt="2022-06-01T08:18:18.419" v="3" actId="47"/>
        <pc:sldMkLst>
          <pc:docMk/>
          <pc:sldMk cId="245989569" sldId="643"/>
        </pc:sldMkLst>
      </pc:sldChg>
      <pc:sldChg chg="del">
        <pc:chgData name="THOMAS Guillaume" userId="d73a70d2-f50c-47a2-b53f-82d695afb283" providerId="ADAL" clId="{3A0D237C-ABE6-4E05-9D66-D772A0B368B7}" dt="2022-06-01T08:18:55.161" v="7" actId="47"/>
        <pc:sldMkLst>
          <pc:docMk/>
          <pc:sldMk cId="448734661" sldId="644"/>
        </pc:sldMkLst>
      </pc:sldChg>
      <pc:sldChg chg="del">
        <pc:chgData name="THOMAS Guillaume" userId="d73a70d2-f50c-47a2-b53f-82d695afb283" providerId="ADAL" clId="{3A0D237C-ABE6-4E05-9D66-D772A0B368B7}" dt="2022-06-01T08:18:55.161" v="7" actId="47"/>
        <pc:sldMkLst>
          <pc:docMk/>
          <pc:sldMk cId="625434660" sldId="645"/>
        </pc:sldMkLst>
      </pc:sldChg>
      <pc:sldChg chg="del">
        <pc:chgData name="THOMAS Guillaume" userId="d73a70d2-f50c-47a2-b53f-82d695afb283" providerId="ADAL" clId="{3A0D237C-ABE6-4E05-9D66-D772A0B368B7}" dt="2022-06-01T08:18:55.161" v="7" actId="47"/>
        <pc:sldMkLst>
          <pc:docMk/>
          <pc:sldMk cId="2357139910" sldId="647"/>
        </pc:sldMkLst>
      </pc:sldChg>
      <pc:sldChg chg="del">
        <pc:chgData name="THOMAS Guillaume" userId="d73a70d2-f50c-47a2-b53f-82d695afb283" providerId="ADAL" clId="{3A0D237C-ABE6-4E05-9D66-D772A0B368B7}" dt="2022-06-01T08:18:56.188" v="8" actId="47"/>
        <pc:sldMkLst>
          <pc:docMk/>
          <pc:sldMk cId="2215673539" sldId="648"/>
        </pc:sldMkLst>
      </pc:sldChg>
      <pc:sldChg chg="del">
        <pc:chgData name="THOMAS Guillaume" userId="d73a70d2-f50c-47a2-b53f-82d695afb283" providerId="ADAL" clId="{3A0D237C-ABE6-4E05-9D66-D772A0B368B7}" dt="2022-06-01T08:18:18.419" v="3" actId="47"/>
        <pc:sldMkLst>
          <pc:docMk/>
          <pc:sldMk cId="3547141784" sldId="649"/>
        </pc:sldMkLst>
      </pc:sldChg>
      <pc:sldChg chg="del">
        <pc:chgData name="THOMAS Guillaume" userId="d73a70d2-f50c-47a2-b53f-82d695afb283" providerId="ADAL" clId="{3A0D237C-ABE6-4E05-9D66-D772A0B368B7}" dt="2022-06-01T08:18:18.419" v="3" actId="47"/>
        <pc:sldMkLst>
          <pc:docMk/>
          <pc:sldMk cId="3961261999" sldId="650"/>
        </pc:sldMkLst>
      </pc:sldChg>
      <pc:sldChg chg="del">
        <pc:chgData name="THOMAS Guillaume" userId="d73a70d2-f50c-47a2-b53f-82d695afb283" providerId="ADAL" clId="{3A0D237C-ABE6-4E05-9D66-D772A0B368B7}" dt="2022-06-01T08:18:18.419" v="3" actId="47"/>
        <pc:sldMkLst>
          <pc:docMk/>
          <pc:sldMk cId="3698696051" sldId="651"/>
        </pc:sldMkLst>
      </pc:sldChg>
      <pc:sldChg chg="del">
        <pc:chgData name="THOMAS Guillaume" userId="d73a70d2-f50c-47a2-b53f-82d695afb283" providerId="ADAL" clId="{3A0D237C-ABE6-4E05-9D66-D772A0B368B7}" dt="2022-06-01T08:18:18.419" v="3" actId="47"/>
        <pc:sldMkLst>
          <pc:docMk/>
          <pc:sldMk cId="2224169144" sldId="652"/>
        </pc:sldMkLst>
      </pc:sldChg>
      <pc:sldChg chg="del">
        <pc:chgData name="THOMAS Guillaume" userId="d73a70d2-f50c-47a2-b53f-82d695afb283" providerId="ADAL" clId="{3A0D237C-ABE6-4E05-9D66-D772A0B368B7}" dt="2022-06-01T08:18:18.419" v="3" actId="47"/>
        <pc:sldMkLst>
          <pc:docMk/>
          <pc:sldMk cId="1551463800" sldId="653"/>
        </pc:sldMkLst>
      </pc:sldChg>
    </pc:docChg>
  </pc:docChgLst>
  <pc:docChgLst>
    <pc:chgData name="THOMAS Guillaume" userId="d73a70d2-f50c-47a2-b53f-82d695afb283" providerId="ADAL" clId="{97723C42-9891-4BA6-AD52-3A327B0076A2}"/>
    <pc:docChg chg="undo redo custSel addSld delSld modSld sldOrd">
      <pc:chgData name="THOMAS Guillaume" userId="d73a70d2-f50c-47a2-b53f-82d695afb283" providerId="ADAL" clId="{97723C42-9891-4BA6-AD52-3A327B0076A2}" dt="2022-04-05T10:12:06.532" v="486"/>
      <pc:docMkLst>
        <pc:docMk/>
      </pc:docMkLst>
      <pc:sldChg chg="modSp mod">
        <pc:chgData name="THOMAS Guillaume" userId="d73a70d2-f50c-47a2-b53f-82d695afb283" providerId="ADAL" clId="{97723C42-9891-4BA6-AD52-3A327B0076A2}" dt="2022-04-04T12:27:00.673" v="484" actId="20577"/>
        <pc:sldMkLst>
          <pc:docMk/>
          <pc:sldMk cId="2016102025" sldId="590"/>
        </pc:sldMkLst>
        <pc:spChg chg="mod">
          <ac:chgData name="THOMAS Guillaume" userId="d73a70d2-f50c-47a2-b53f-82d695afb283" providerId="ADAL" clId="{97723C42-9891-4BA6-AD52-3A327B0076A2}" dt="2022-04-04T12:27:00.673" v="484" actId="20577"/>
          <ac:spMkLst>
            <pc:docMk/>
            <pc:sldMk cId="2016102025" sldId="590"/>
            <ac:spMk id="4" creationId="{011075FE-FA41-47D5-AF89-9C6013318E0C}"/>
          </ac:spMkLst>
        </pc:spChg>
      </pc:sldChg>
      <pc:sldChg chg="modSp new del mod">
        <pc:chgData name="THOMAS Guillaume" userId="d73a70d2-f50c-47a2-b53f-82d695afb283" providerId="ADAL" clId="{97723C42-9891-4BA6-AD52-3A327B0076A2}" dt="2022-04-04T12:00:00.705" v="183" actId="47"/>
        <pc:sldMkLst>
          <pc:docMk/>
          <pc:sldMk cId="2613139935" sldId="634"/>
        </pc:sldMkLst>
        <pc:spChg chg="mod">
          <ac:chgData name="THOMAS Guillaume" userId="d73a70d2-f50c-47a2-b53f-82d695afb283" providerId="ADAL" clId="{97723C42-9891-4BA6-AD52-3A327B0076A2}" dt="2022-04-04T11:59:53.178" v="181" actId="6549"/>
          <ac:spMkLst>
            <pc:docMk/>
            <pc:sldMk cId="2613139935" sldId="634"/>
            <ac:spMk id="2" creationId="{A37A44C5-580C-4C0E-9172-C398E4F0F9D4}"/>
          </ac:spMkLst>
        </pc:spChg>
      </pc:sldChg>
      <pc:sldChg chg="modSp new mod">
        <pc:chgData name="THOMAS Guillaume" userId="d73a70d2-f50c-47a2-b53f-82d695afb283" providerId="ADAL" clId="{97723C42-9891-4BA6-AD52-3A327B0076A2}" dt="2022-04-04T11:55:51.568" v="116" actId="20577"/>
        <pc:sldMkLst>
          <pc:docMk/>
          <pc:sldMk cId="2372737570" sldId="635"/>
        </pc:sldMkLst>
        <pc:spChg chg="mod">
          <ac:chgData name="THOMAS Guillaume" userId="d73a70d2-f50c-47a2-b53f-82d695afb283" providerId="ADAL" clId="{97723C42-9891-4BA6-AD52-3A327B0076A2}" dt="2022-04-04T11:55:51.568" v="116" actId="20577"/>
          <ac:spMkLst>
            <pc:docMk/>
            <pc:sldMk cId="2372737570" sldId="635"/>
            <ac:spMk id="2" creationId="{39926166-F9C9-45FA-9C27-3234C90DA545}"/>
          </ac:spMkLst>
        </pc:spChg>
      </pc:sldChg>
      <pc:sldChg chg="addSp delSp modSp add del mod delAnim modNotesTx">
        <pc:chgData name="THOMAS Guillaume" userId="d73a70d2-f50c-47a2-b53f-82d695afb283" providerId="ADAL" clId="{97723C42-9891-4BA6-AD52-3A327B0076A2}" dt="2022-04-04T11:58:16.013" v="140" actId="47"/>
        <pc:sldMkLst>
          <pc:docMk/>
          <pc:sldMk cId="1621981365" sldId="636"/>
        </pc:sldMkLst>
        <pc:spChg chg="del">
          <ac:chgData name="THOMAS Guillaume" userId="d73a70d2-f50c-47a2-b53f-82d695afb283" providerId="ADAL" clId="{97723C42-9891-4BA6-AD52-3A327B0076A2}" dt="2022-04-04T11:56:10.191" v="118" actId="478"/>
          <ac:spMkLst>
            <pc:docMk/>
            <pc:sldMk cId="1621981365" sldId="636"/>
            <ac:spMk id="4" creationId="{1554B47F-201A-4B7B-9093-F338165D79CF}"/>
          </ac:spMkLst>
        </pc:spChg>
        <pc:spChg chg="del">
          <ac:chgData name="THOMAS Guillaume" userId="d73a70d2-f50c-47a2-b53f-82d695afb283" providerId="ADAL" clId="{97723C42-9891-4BA6-AD52-3A327B0076A2}" dt="2022-04-04T11:56:10.191" v="118" actId="478"/>
          <ac:spMkLst>
            <pc:docMk/>
            <pc:sldMk cId="1621981365" sldId="636"/>
            <ac:spMk id="5" creationId="{2444CF78-CA3A-4203-A86C-B332354DF63A}"/>
          </ac:spMkLst>
        </pc:spChg>
        <pc:spChg chg="add mod">
          <ac:chgData name="THOMAS Guillaume" userId="d73a70d2-f50c-47a2-b53f-82d695afb283" providerId="ADAL" clId="{97723C42-9891-4BA6-AD52-3A327B0076A2}" dt="2022-04-04T11:56:40.606" v="122" actId="14100"/>
          <ac:spMkLst>
            <pc:docMk/>
            <pc:sldMk cId="1621981365" sldId="636"/>
            <ac:spMk id="7" creationId="{525C5F2E-B9B5-483F-9703-597B6EA8D5CA}"/>
          </ac:spMkLst>
        </pc:spChg>
        <pc:spChg chg="add mod">
          <ac:chgData name="THOMAS Guillaume" userId="d73a70d2-f50c-47a2-b53f-82d695afb283" providerId="ADAL" clId="{97723C42-9891-4BA6-AD52-3A327B0076A2}" dt="2022-04-04T11:56:40.606" v="122" actId="14100"/>
          <ac:spMkLst>
            <pc:docMk/>
            <pc:sldMk cId="1621981365" sldId="636"/>
            <ac:spMk id="8" creationId="{24DB02BD-4560-D541-AD79-6401E07F8B1D}"/>
          </ac:spMkLst>
        </pc:spChg>
        <pc:picChg chg="del">
          <ac:chgData name="THOMAS Guillaume" userId="d73a70d2-f50c-47a2-b53f-82d695afb283" providerId="ADAL" clId="{97723C42-9891-4BA6-AD52-3A327B0076A2}" dt="2022-04-04T11:56:10.191" v="118" actId="478"/>
          <ac:picMkLst>
            <pc:docMk/>
            <pc:sldMk cId="1621981365" sldId="636"/>
            <ac:picMk id="6" creationId="{E1DBBAA4-62C6-4292-B16D-793FA43ACE5A}"/>
          </ac:picMkLst>
        </pc:picChg>
        <pc:picChg chg="add mod">
          <ac:chgData name="THOMAS Guillaume" userId="d73a70d2-f50c-47a2-b53f-82d695afb283" providerId="ADAL" clId="{97723C42-9891-4BA6-AD52-3A327B0076A2}" dt="2022-04-04T11:56:40.606" v="122" actId="14100"/>
          <ac:picMkLst>
            <pc:docMk/>
            <pc:sldMk cId="1621981365" sldId="636"/>
            <ac:picMk id="9" creationId="{35511DD3-4AC1-FB41-B7DC-441B9CACDB34}"/>
          </ac:picMkLst>
        </pc:picChg>
      </pc:sldChg>
      <pc:sldChg chg="addSp modSp new mod">
        <pc:chgData name="THOMAS Guillaume" userId="d73a70d2-f50c-47a2-b53f-82d695afb283" providerId="ADAL" clId="{97723C42-9891-4BA6-AD52-3A327B0076A2}" dt="2022-04-04T12:23:53.177" v="453" actId="27636"/>
        <pc:sldMkLst>
          <pc:docMk/>
          <pc:sldMk cId="891071709" sldId="637"/>
        </pc:sldMkLst>
        <pc:spChg chg="mod">
          <ac:chgData name="THOMAS Guillaume" userId="d73a70d2-f50c-47a2-b53f-82d695afb283" providerId="ADAL" clId="{97723C42-9891-4BA6-AD52-3A327B0076A2}" dt="2022-04-04T12:23:53.177" v="453" actId="27636"/>
          <ac:spMkLst>
            <pc:docMk/>
            <pc:sldMk cId="891071709" sldId="637"/>
            <ac:spMk id="2" creationId="{100F8AED-53C6-4CC0-B4FE-EE7025047319}"/>
          </ac:spMkLst>
        </pc:spChg>
        <pc:spChg chg="add mod">
          <ac:chgData name="THOMAS Guillaume" userId="d73a70d2-f50c-47a2-b53f-82d695afb283" providerId="ADAL" clId="{97723C42-9891-4BA6-AD52-3A327B0076A2}" dt="2022-04-04T12:18:14.423" v="344" actId="21"/>
          <ac:spMkLst>
            <pc:docMk/>
            <pc:sldMk cId="891071709" sldId="637"/>
            <ac:spMk id="4" creationId="{39717C15-4B70-45E7-A3FB-A349DF745AC3}"/>
          </ac:spMkLst>
        </pc:spChg>
        <pc:spChg chg="add mod">
          <ac:chgData name="THOMAS Guillaume" userId="d73a70d2-f50c-47a2-b53f-82d695afb283" providerId="ADAL" clId="{97723C42-9891-4BA6-AD52-3A327B0076A2}" dt="2022-04-04T12:18:18.884" v="346" actId="21"/>
          <ac:spMkLst>
            <pc:docMk/>
            <pc:sldMk cId="891071709" sldId="637"/>
            <ac:spMk id="5" creationId="{B1CC120A-5A98-634B-973C-0819611CC484}"/>
          </ac:spMkLst>
        </pc:spChg>
        <pc:picChg chg="add mod">
          <ac:chgData name="THOMAS Guillaume" userId="d73a70d2-f50c-47a2-b53f-82d695afb283" providerId="ADAL" clId="{97723C42-9891-4BA6-AD52-3A327B0076A2}" dt="2022-04-04T11:57:24.706" v="129"/>
          <ac:picMkLst>
            <pc:docMk/>
            <pc:sldMk cId="891071709" sldId="637"/>
            <ac:picMk id="6" creationId="{FB76C062-7285-1F47-AEDF-380F09D9A611}"/>
          </ac:picMkLst>
        </pc:picChg>
      </pc:sldChg>
      <pc:sldChg chg="addSp delSp modSp add mod">
        <pc:chgData name="THOMAS Guillaume" userId="d73a70d2-f50c-47a2-b53f-82d695afb283" providerId="ADAL" clId="{97723C42-9891-4BA6-AD52-3A327B0076A2}" dt="2022-04-04T12:24:21.224" v="457" actId="27636"/>
        <pc:sldMkLst>
          <pc:docMk/>
          <pc:sldMk cId="3073982708" sldId="638"/>
        </pc:sldMkLst>
        <pc:spChg chg="mod">
          <ac:chgData name="THOMAS Guillaume" userId="d73a70d2-f50c-47a2-b53f-82d695afb283" providerId="ADAL" clId="{97723C42-9891-4BA6-AD52-3A327B0076A2}" dt="2022-04-04T12:24:21.224" v="457" actId="27636"/>
          <ac:spMkLst>
            <pc:docMk/>
            <pc:sldMk cId="3073982708" sldId="638"/>
            <ac:spMk id="2" creationId="{100F8AED-53C6-4CC0-B4FE-EE7025047319}"/>
          </ac:spMkLst>
        </pc:spChg>
        <pc:spChg chg="del">
          <ac:chgData name="THOMAS Guillaume" userId="d73a70d2-f50c-47a2-b53f-82d695afb283" providerId="ADAL" clId="{97723C42-9891-4BA6-AD52-3A327B0076A2}" dt="2022-04-04T12:18:53.821" v="359" actId="478"/>
          <ac:spMkLst>
            <pc:docMk/>
            <pc:sldMk cId="3073982708" sldId="638"/>
            <ac:spMk id="3" creationId="{C8C60E1F-D726-466D-8005-59FC4C5F4AB6}"/>
          </ac:spMkLst>
        </pc:spChg>
        <pc:spChg chg="add mod">
          <ac:chgData name="THOMAS Guillaume" userId="d73a70d2-f50c-47a2-b53f-82d695afb283" providerId="ADAL" clId="{97723C42-9891-4BA6-AD52-3A327B0076A2}" dt="2022-04-04T12:18:42.770" v="354" actId="21"/>
          <ac:spMkLst>
            <pc:docMk/>
            <pc:sldMk cId="3073982708" sldId="638"/>
            <ac:spMk id="4" creationId="{A1B26814-7BAE-4DEF-A62E-F8BF9D53AA99}"/>
          </ac:spMkLst>
        </pc:spChg>
        <pc:spChg chg="add mod">
          <ac:chgData name="THOMAS Guillaume" userId="d73a70d2-f50c-47a2-b53f-82d695afb283" providerId="ADAL" clId="{97723C42-9891-4BA6-AD52-3A327B0076A2}" dt="2022-04-04T12:18:45.660" v="356" actId="21"/>
          <ac:spMkLst>
            <pc:docMk/>
            <pc:sldMk cId="3073982708" sldId="638"/>
            <ac:spMk id="5" creationId="{1496A85F-FFD9-470D-A62D-C4A2D2F129F5}"/>
          </ac:spMkLst>
        </pc:spChg>
        <pc:spChg chg="add mod">
          <ac:chgData name="THOMAS Guillaume" userId="d73a70d2-f50c-47a2-b53f-82d695afb283" providerId="ADAL" clId="{97723C42-9891-4BA6-AD52-3A327B0076A2}" dt="2022-04-04T11:58:28.075" v="141"/>
          <ac:spMkLst>
            <pc:docMk/>
            <pc:sldMk cId="3073982708" sldId="638"/>
            <ac:spMk id="11" creationId="{31D15E3C-EC97-4C37-9FC8-B86586F8A1A6}"/>
          </ac:spMkLst>
        </pc:spChg>
        <pc:spChg chg="add mod">
          <ac:chgData name="THOMAS Guillaume" userId="d73a70d2-f50c-47a2-b53f-82d695afb283" providerId="ADAL" clId="{97723C42-9891-4BA6-AD52-3A327B0076A2}" dt="2022-04-04T12:19:11.297" v="362" actId="207"/>
          <ac:spMkLst>
            <pc:docMk/>
            <pc:sldMk cId="3073982708" sldId="638"/>
            <ac:spMk id="12" creationId="{6E7AF6BD-FB0D-4E6C-A036-D7E427FD929A}"/>
          </ac:spMkLst>
        </pc:spChg>
        <pc:spChg chg="add mod">
          <ac:chgData name="THOMAS Guillaume" userId="d73a70d2-f50c-47a2-b53f-82d695afb283" providerId="ADAL" clId="{97723C42-9891-4BA6-AD52-3A327B0076A2}" dt="2022-04-04T11:58:28.075" v="141"/>
          <ac:spMkLst>
            <pc:docMk/>
            <pc:sldMk cId="3073982708" sldId="638"/>
            <ac:spMk id="13" creationId="{53713BC3-C291-48FD-91C8-341AB12C7C53}"/>
          </ac:spMkLst>
        </pc:spChg>
        <pc:spChg chg="add mod">
          <ac:chgData name="THOMAS Guillaume" userId="d73a70d2-f50c-47a2-b53f-82d695afb283" providerId="ADAL" clId="{97723C42-9891-4BA6-AD52-3A327B0076A2}" dt="2022-04-04T12:19:14.757" v="363" actId="207"/>
          <ac:spMkLst>
            <pc:docMk/>
            <pc:sldMk cId="3073982708" sldId="638"/>
            <ac:spMk id="15" creationId="{153C1D07-5DFF-48F1-A79F-E9FE4CE525C9}"/>
          </ac:spMkLst>
        </pc:spChg>
        <pc:spChg chg="add mod">
          <ac:chgData name="THOMAS Guillaume" userId="d73a70d2-f50c-47a2-b53f-82d695afb283" providerId="ADAL" clId="{97723C42-9891-4BA6-AD52-3A327B0076A2}" dt="2022-04-04T12:19:17.313" v="364" actId="207"/>
          <ac:spMkLst>
            <pc:docMk/>
            <pc:sldMk cId="3073982708" sldId="638"/>
            <ac:spMk id="16" creationId="{5EE5A1EA-2075-41B4-9954-7A3B56236BAD}"/>
          </ac:spMkLst>
        </pc:spChg>
        <pc:spChg chg="add mod">
          <ac:chgData name="THOMAS Guillaume" userId="d73a70d2-f50c-47a2-b53f-82d695afb283" providerId="ADAL" clId="{97723C42-9891-4BA6-AD52-3A327B0076A2}" dt="2022-04-04T12:19:19.735" v="365" actId="207"/>
          <ac:spMkLst>
            <pc:docMk/>
            <pc:sldMk cId="3073982708" sldId="638"/>
            <ac:spMk id="17" creationId="{09414200-765A-4E48-9639-60FA8ADDB59A}"/>
          </ac:spMkLst>
        </pc:spChg>
        <pc:spChg chg="add mod">
          <ac:chgData name="THOMAS Guillaume" userId="d73a70d2-f50c-47a2-b53f-82d695afb283" providerId="ADAL" clId="{97723C42-9891-4BA6-AD52-3A327B0076A2}" dt="2022-04-04T12:19:00.162" v="360" actId="207"/>
          <ac:spMkLst>
            <pc:docMk/>
            <pc:sldMk cId="3073982708" sldId="638"/>
            <ac:spMk id="18" creationId="{2D50CE88-D7B8-4BCD-92CE-E7AE97BEA131}"/>
          </ac:spMkLst>
        </pc:spChg>
        <pc:spChg chg="add mod">
          <ac:chgData name="THOMAS Guillaume" userId="d73a70d2-f50c-47a2-b53f-82d695afb283" providerId="ADAL" clId="{97723C42-9891-4BA6-AD52-3A327B0076A2}" dt="2022-04-04T12:19:04.588" v="361" actId="207"/>
          <ac:spMkLst>
            <pc:docMk/>
            <pc:sldMk cId="3073982708" sldId="638"/>
            <ac:spMk id="19" creationId="{FD0C2D71-CA9E-49CE-93ED-0E066B089E7A}"/>
          </ac:spMkLst>
        </pc:spChg>
        <pc:picChg chg="add mod">
          <ac:chgData name="THOMAS Guillaume" userId="d73a70d2-f50c-47a2-b53f-82d695afb283" providerId="ADAL" clId="{97723C42-9891-4BA6-AD52-3A327B0076A2}" dt="2022-04-04T11:58:28.075" v="141"/>
          <ac:picMkLst>
            <pc:docMk/>
            <pc:sldMk cId="3073982708" sldId="638"/>
            <ac:picMk id="10" creationId="{E064DB97-2A12-4961-980F-1E765C2C7798}"/>
          </ac:picMkLst>
        </pc:picChg>
        <pc:picChg chg="add mod">
          <ac:chgData name="THOMAS Guillaume" userId="d73a70d2-f50c-47a2-b53f-82d695afb283" providerId="ADAL" clId="{97723C42-9891-4BA6-AD52-3A327B0076A2}" dt="2022-04-04T11:58:28.075" v="141"/>
          <ac:picMkLst>
            <pc:docMk/>
            <pc:sldMk cId="3073982708" sldId="638"/>
            <ac:picMk id="14" creationId="{43B915F8-1090-488C-B2E0-12B493250F2B}"/>
          </ac:picMkLst>
        </pc:picChg>
        <pc:picChg chg="add mod">
          <ac:chgData name="THOMAS Guillaume" userId="d73a70d2-f50c-47a2-b53f-82d695afb283" providerId="ADAL" clId="{97723C42-9891-4BA6-AD52-3A327B0076A2}" dt="2022-04-04T11:58:28.075" v="141"/>
          <ac:picMkLst>
            <pc:docMk/>
            <pc:sldMk cId="3073982708" sldId="638"/>
            <ac:picMk id="20" creationId="{6E581D35-6C9C-9549-BA02-EFE28AD2D269}"/>
          </ac:picMkLst>
        </pc:picChg>
        <pc:picChg chg="add mod">
          <ac:chgData name="THOMAS Guillaume" userId="d73a70d2-f50c-47a2-b53f-82d695afb283" providerId="ADAL" clId="{97723C42-9891-4BA6-AD52-3A327B0076A2}" dt="2022-04-04T11:58:28.075" v="141"/>
          <ac:picMkLst>
            <pc:docMk/>
            <pc:sldMk cId="3073982708" sldId="638"/>
            <ac:picMk id="21" creationId="{51DF3F1B-473C-41A4-8416-7A36B8E54618}"/>
          </ac:picMkLst>
        </pc:picChg>
        <pc:picChg chg="add mod">
          <ac:chgData name="THOMAS Guillaume" userId="d73a70d2-f50c-47a2-b53f-82d695afb283" providerId="ADAL" clId="{97723C42-9891-4BA6-AD52-3A327B0076A2}" dt="2022-04-04T11:58:28.075" v="141"/>
          <ac:picMkLst>
            <pc:docMk/>
            <pc:sldMk cId="3073982708" sldId="638"/>
            <ac:picMk id="22" creationId="{2CCABFAD-5C5C-AD49-93B1-EF148E0C3BC6}"/>
          </ac:picMkLst>
        </pc:picChg>
        <pc:picChg chg="add mod">
          <ac:chgData name="THOMAS Guillaume" userId="d73a70d2-f50c-47a2-b53f-82d695afb283" providerId="ADAL" clId="{97723C42-9891-4BA6-AD52-3A327B0076A2}" dt="2022-04-04T11:58:28.075" v="141"/>
          <ac:picMkLst>
            <pc:docMk/>
            <pc:sldMk cId="3073982708" sldId="638"/>
            <ac:picMk id="23" creationId="{E366D3EA-398A-4258-AEC7-DAD8C8F4102A}"/>
          </ac:picMkLst>
        </pc:picChg>
        <pc:cxnChg chg="add mod">
          <ac:chgData name="THOMAS Guillaume" userId="d73a70d2-f50c-47a2-b53f-82d695afb283" providerId="ADAL" clId="{97723C42-9891-4BA6-AD52-3A327B0076A2}" dt="2022-04-04T11:58:28.075" v="141"/>
          <ac:cxnSpMkLst>
            <pc:docMk/>
            <pc:sldMk cId="3073982708" sldId="638"/>
            <ac:cxnSpMk id="6" creationId="{7EF6A341-A7E5-4DEF-8667-FD6EE3ED505B}"/>
          </ac:cxnSpMkLst>
        </pc:cxnChg>
        <pc:cxnChg chg="add mod">
          <ac:chgData name="THOMAS Guillaume" userId="d73a70d2-f50c-47a2-b53f-82d695afb283" providerId="ADAL" clId="{97723C42-9891-4BA6-AD52-3A327B0076A2}" dt="2022-04-04T11:58:28.075" v="141"/>
          <ac:cxnSpMkLst>
            <pc:docMk/>
            <pc:sldMk cId="3073982708" sldId="638"/>
            <ac:cxnSpMk id="7" creationId="{F3FADEC9-BC83-4204-B5A3-D636208DC855}"/>
          </ac:cxnSpMkLst>
        </pc:cxnChg>
        <pc:cxnChg chg="add mod">
          <ac:chgData name="THOMAS Guillaume" userId="d73a70d2-f50c-47a2-b53f-82d695afb283" providerId="ADAL" clId="{97723C42-9891-4BA6-AD52-3A327B0076A2}" dt="2022-04-04T11:58:28.075" v="141"/>
          <ac:cxnSpMkLst>
            <pc:docMk/>
            <pc:sldMk cId="3073982708" sldId="638"/>
            <ac:cxnSpMk id="8" creationId="{6344012C-D494-4A47-9A79-71972137BF75}"/>
          </ac:cxnSpMkLst>
        </pc:cxnChg>
        <pc:cxnChg chg="add mod">
          <ac:chgData name="THOMAS Guillaume" userId="d73a70d2-f50c-47a2-b53f-82d695afb283" providerId="ADAL" clId="{97723C42-9891-4BA6-AD52-3A327B0076A2}" dt="2022-04-04T11:58:28.075" v="141"/>
          <ac:cxnSpMkLst>
            <pc:docMk/>
            <pc:sldMk cId="3073982708" sldId="638"/>
            <ac:cxnSpMk id="9" creationId="{E05B9D69-1AF2-454B-9F0F-5C896D49A471}"/>
          </ac:cxnSpMkLst>
        </pc:cxnChg>
      </pc:sldChg>
      <pc:sldChg chg="addSp delSp modSp add mod ord">
        <pc:chgData name="THOMAS Guillaume" userId="d73a70d2-f50c-47a2-b53f-82d695afb283" providerId="ADAL" clId="{97723C42-9891-4BA6-AD52-3A327B0076A2}" dt="2022-04-04T12:23:47.025" v="451" actId="27636"/>
        <pc:sldMkLst>
          <pc:docMk/>
          <pc:sldMk cId="575933533" sldId="639"/>
        </pc:sldMkLst>
        <pc:spChg chg="mod">
          <ac:chgData name="THOMAS Guillaume" userId="d73a70d2-f50c-47a2-b53f-82d695afb283" providerId="ADAL" clId="{97723C42-9891-4BA6-AD52-3A327B0076A2}" dt="2022-04-04T12:23:47.025" v="451" actId="27636"/>
          <ac:spMkLst>
            <pc:docMk/>
            <pc:sldMk cId="575933533" sldId="639"/>
            <ac:spMk id="2" creationId="{100F8AED-53C6-4CC0-B4FE-EE7025047319}"/>
          </ac:spMkLst>
        </pc:spChg>
        <pc:spChg chg="del">
          <ac:chgData name="THOMAS Guillaume" userId="d73a70d2-f50c-47a2-b53f-82d695afb283" providerId="ADAL" clId="{97723C42-9891-4BA6-AD52-3A327B0076A2}" dt="2022-04-04T12:12:12.279" v="272" actId="478"/>
          <ac:spMkLst>
            <pc:docMk/>
            <pc:sldMk cId="575933533" sldId="639"/>
            <ac:spMk id="3" creationId="{C8C60E1F-D726-466D-8005-59FC4C5F4AB6}"/>
          </ac:spMkLst>
        </pc:spChg>
        <pc:spChg chg="add del mod">
          <ac:chgData name="THOMAS Guillaume" userId="d73a70d2-f50c-47a2-b53f-82d695afb283" providerId="ADAL" clId="{97723C42-9891-4BA6-AD52-3A327B0076A2}" dt="2022-04-04T12:12:05.968" v="270" actId="478"/>
          <ac:spMkLst>
            <pc:docMk/>
            <pc:sldMk cId="575933533" sldId="639"/>
            <ac:spMk id="4" creationId="{8B5793F4-48EF-864E-9DB3-697CFC59A83B}"/>
          </ac:spMkLst>
        </pc:spChg>
        <pc:spChg chg="add del mod">
          <ac:chgData name="THOMAS Guillaume" userId="d73a70d2-f50c-47a2-b53f-82d695afb283" providerId="ADAL" clId="{97723C42-9891-4BA6-AD52-3A327B0076A2}" dt="2022-04-04T12:12:08.758" v="271" actId="478"/>
          <ac:spMkLst>
            <pc:docMk/>
            <pc:sldMk cId="575933533" sldId="639"/>
            <ac:spMk id="5" creationId="{48707E8F-C17B-BF46-8B12-EFFA958F3A36}"/>
          </ac:spMkLst>
        </pc:spChg>
        <pc:spChg chg="add mod">
          <ac:chgData name="THOMAS Guillaume" userId="d73a70d2-f50c-47a2-b53f-82d695afb283" providerId="ADAL" clId="{97723C42-9891-4BA6-AD52-3A327B0076A2}" dt="2022-04-04T12:12:31.010" v="273" actId="207"/>
          <ac:spMkLst>
            <pc:docMk/>
            <pc:sldMk cId="575933533" sldId="639"/>
            <ac:spMk id="8" creationId="{F1C458CB-CF63-0F4E-8BCE-8545DFC43B47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9" creationId="{7B2659F6-60F3-E84E-9DFC-2DA634AEDF18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10" creationId="{F1F8CF3F-4694-494D-984F-C9A9B8EABA9F}"/>
          </ac:spMkLst>
        </pc:spChg>
        <pc:spChg chg="add mod">
          <ac:chgData name="THOMAS Guillaume" userId="d73a70d2-f50c-47a2-b53f-82d695afb283" providerId="ADAL" clId="{97723C42-9891-4BA6-AD52-3A327B0076A2}" dt="2022-04-04T12:12:37.638" v="274" actId="207"/>
          <ac:spMkLst>
            <pc:docMk/>
            <pc:sldMk cId="575933533" sldId="639"/>
            <ac:spMk id="11" creationId="{346F5A15-2792-1540-AFF9-B3DD60368057}"/>
          </ac:spMkLst>
        </pc:spChg>
        <pc:spChg chg="add mod">
          <ac:chgData name="THOMAS Guillaume" userId="d73a70d2-f50c-47a2-b53f-82d695afb283" providerId="ADAL" clId="{97723C42-9891-4BA6-AD52-3A327B0076A2}" dt="2022-04-04T12:12:41.902" v="275" actId="207"/>
          <ac:spMkLst>
            <pc:docMk/>
            <pc:sldMk cId="575933533" sldId="639"/>
            <ac:spMk id="12" creationId="{E4E3C466-32F3-1249-BF87-2C3C57605AF8}"/>
          </ac:spMkLst>
        </pc:spChg>
        <pc:spChg chg="add mod">
          <ac:chgData name="THOMAS Guillaume" userId="d73a70d2-f50c-47a2-b53f-82d695afb283" providerId="ADAL" clId="{97723C42-9891-4BA6-AD52-3A327B0076A2}" dt="2022-04-04T12:12:45.121" v="276" actId="207"/>
          <ac:spMkLst>
            <pc:docMk/>
            <pc:sldMk cId="575933533" sldId="639"/>
            <ac:spMk id="13" creationId="{10C172AC-7613-414A-A216-6505DF4F171E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14" creationId="{8CDEE7E3-FF47-D549-864B-E80C18D8F430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15" creationId="{A65107B0-609C-E447-B629-207105FE9ABA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16" creationId="{7A9DD0CC-0B3F-1149-8A77-BFC73D28A32E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17" creationId="{AE39F9CE-BB39-634B-921E-1FD837F87B8E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18" creationId="{260B286A-A06A-9748-B438-35F6299C5DA5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19" creationId="{FF98FCDC-CE9A-4443-9566-8DA28C1DD152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20" creationId="{8944FA6A-0613-1547-B178-E788403D4066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21" creationId="{D23AAE1D-7DFD-2048-9288-06840E990CA1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22" creationId="{DB0965B4-66F0-0849-BD3C-956A2747DC43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23" creationId="{0D24ADF2-43B8-CC42-B6A2-0162AAB096DA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24" creationId="{701D6440-C64F-0742-A3D7-E91C72EE37A1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25" creationId="{8757FFED-4FF0-CE41-AD38-E387A2D74A40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26" creationId="{1BCB2D09-19FB-A14C-B3B8-43F076142324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27" creationId="{2128ADED-A005-3649-A1CB-7D3FF7CAF0C9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28" creationId="{CFDB090F-B18A-0F4E-BAEC-FB01DCA51659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29" creationId="{644FB560-356B-AA43-9A04-55F8F943940D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30" creationId="{F6F4E76C-C8DB-D147-8439-5AB63FEB93B1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31" creationId="{ACA2F0FD-973F-314C-AB17-0D8C75E7AF4C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32" creationId="{BF612A63-5DA6-F846-ABB4-995ECFCE57EC}"/>
          </ac:spMkLst>
        </pc:spChg>
        <pc:spChg chg="add mod">
          <ac:chgData name="THOMAS Guillaume" userId="d73a70d2-f50c-47a2-b53f-82d695afb283" providerId="ADAL" clId="{97723C42-9891-4BA6-AD52-3A327B0076A2}" dt="2022-04-04T11:57:02.963" v="126"/>
          <ac:spMkLst>
            <pc:docMk/>
            <pc:sldMk cId="575933533" sldId="639"/>
            <ac:spMk id="33" creationId="{74949B6F-26CF-064B-9E31-286BD8CAA764}"/>
          </ac:spMkLst>
        </pc:spChg>
        <pc:grpChg chg="add mod">
          <ac:chgData name="THOMAS Guillaume" userId="d73a70d2-f50c-47a2-b53f-82d695afb283" providerId="ADAL" clId="{97723C42-9891-4BA6-AD52-3A327B0076A2}" dt="2022-04-04T11:57:02.963" v="126"/>
          <ac:grpSpMkLst>
            <pc:docMk/>
            <pc:sldMk cId="575933533" sldId="639"/>
            <ac:grpSpMk id="6" creationId="{9505E5B0-D716-2548-8AFD-4F1580635393}"/>
          </ac:grpSpMkLst>
        </pc:grpChg>
        <pc:grpChg chg="add mod">
          <ac:chgData name="THOMAS Guillaume" userId="d73a70d2-f50c-47a2-b53f-82d695afb283" providerId="ADAL" clId="{97723C42-9891-4BA6-AD52-3A327B0076A2}" dt="2022-04-04T11:57:02.963" v="126"/>
          <ac:grpSpMkLst>
            <pc:docMk/>
            <pc:sldMk cId="575933533" sldId="639"/>
            <ac:grpSpMk id="7" creationId="{72EE818F-B5A1-1740-995F-ADACB4EB9D30}"/>
          </ac:grpSpMkLst>
        </pc:grpChg>
      </pc:sldChg>
      <pc:sldChg chg="addSp modSp add mod">
        <pc:chgData name="THOMAS Guillaume" userId="d73a70d2-f50c-47a2-b53f-82d695afb283" providerId="ADAL" clId="{97723C42-9891-4BA6-AD52-3A327B0076A2}" dt="2022-04-04T12:24:29.393" v="459" actId="27636"/>
        <pc:sldMkLst>
          <pc:docMk/>
          <pc:sldMk cId="260162500" sldId="640"/>
        </pc:sldMkLst>
        <pc:spChg chg="mod">
          <ac:chgData name="THOMAS Guillaume" userId="d73a70d2-f50c-47a2-b53f-82d695afb283" providerId="ADAL" clId="{97723C42-9891-4BA6-AD52-3A327B0076A2}" dt="2022-04-04T12:24:29.393" v="459" actId="27636"/>
          <ac:spMkLst>
            <pc:docMk/>
            <pc:sldMk cId="260162500" sldId="640"/>
            <ac:spMk id="2" creationId="{100F8AED-53C6-4CC0-B4FE-EE7025047319}"/>
          </ac:spMkLst>
        </pc:spChg>
        <pc:spChg chg="add mod">
          <ac:chgData name="THOMAS Guillaume" userId="d73a70d2-f50c-47a2-b53f-82d695afb283" providerId="ADAL" clId="{97723C42-9891-4BA6-AD52-3A327B0076A2}" dt="2022-04-04T12:19:28.252" v="366" actId="21"/>
          <ac:spMkLst>
            <pc:docMk/>
            <pc:sldMk cId="260162500" sldId="640"/>
            <ac:spMk id="4" creationId="{6391F356-0681-FF4B-8C15-8265F3FB4925}"/>
          </ac:spMkLst>
        </pc:spChg>
        <pc:spChg chg="add mod">
          <ac:chgData name="THOMAS Guillaume" userId="d73a70d2-f50c-47a2-b53f-82d695afb283" providerId="ADAL" clId="{97723C42-9891-4BA6-AD52-3A327B0076A2}" dt="2022-04-04T12:19:31.755" v="368" actId="21"/>
          <ac:spMkLst>
            <pc:docMk/>
            <pc:sldMk cId="260162500" sldId="640"/>
            <ac:spMk id="5" creationId="{E944F976-45E5-BA46-888D-D9322DD2D058}"/>
          </ac:spMkLst>
        </pc:spChg>
        <pc:spChg chg="add mod">
          <ac:chgData name="THOMAS Guillaume" userId="d73a70d2-f50c-47a2-b53f-82d695afb283" providerId="ADAL" clId="{97723C42-9891-4BA6-AD52-3A327B0076A2}" dt="2022-04-04T12:00:49.743" v="241"/>
          <ac:spMkLst>
            <pc:docMk/>
            <pc:sldMk cId="260162500" sldId="640"/>
            <ac:spMk id="6" creationId="{D379E04A-3BBD-7A4F-A7D7-771DF604A04F}"/>
          </ac:spMkLst>
        </pc:spChg>
        <pc:spChg chg="add mod">
          <ac:chgData name="THOMAS Guillaume" userId="d73a70d2-f50c-47a2-b53f-82d695afb283" providerId="ADAL" clId="{97723C42-9891-4BA6-AD52-3A327B0076A2}" dt="2022-04-04T12:00:49.743" v="241"/>
          <ac:spMkLst>
            <pc:docMk/>
            <pc:sldMk cId="260162500" sldId="640"/>
            <ac:spMk id="7" creationId="{A12D303E-E9BB-054D-8279-E6F32DF9867E}"/>
          </ac:spMkLst>
        </pc:spChg>
        <pc:spChg chg="add mod">
          <ac:chgData name="THOMAS Guillaume" userId="d73a70d2-f50c-47a2-b53f-82d695afb283" providerId="ADAL" clId="{97723C42-9891-4BA6-AD52-3A327B0076A2}" dt="2022-04-04T12:00:49.743" v="241"/>
          <ac:spMkLst>
            <pc:docMk/>
            <pc:sldMk cId="260162500" sldId="640"/>
            <ac:spMk id="8" creationId="{A9632539-3E28-CD4E-806C-77C9749EE205}"/>
          </ac:spMkLst>
        </pc:spChg>
        <pc:spChg chg="add mod">
          <ac:chgData name="THOMAS Guillaume" userId="d73a70d2-f50c-47a2-b53f-82d695afb283" providerId="ADAL" clId="{97723C42-9891-4BA6-AD52-3A327B0076A2}" dt="2022-04-04T12:00:49.743" v="241"/>
          <ac:spMkLst>
            <pc:docMk/>
            <pc:sldMk cId="260162500" sldId="640"/>
            <ac:spMk id="9" creationId="{8CB48DA5-C0FF-CF40-8618-0685C67AF2F0}"/>
          </ac:spMkLst>
        </pc:spChg>
        <pc:spChg chg="add mod">
          <ac:chgData name="THOMAS Guillaume" userId="d73a70d2-f50c-47a2-b53f-82d695afb283" providerId="ADAL" clId="{97723C42-9891-4BA6-AD52-3A327B0076A2}" dt="2022-04-04T12:00:49.743" v="241"/>
          <ac:spMkLst>
            <pc:docMk/>
            <pc:sldMk cId="260162500" sldId="640"/>
            <ac:spMk id="10" creationId="{B03CCFD5-9EFF-BB4E-9CAB-186C17E9893F}"/>
          </ac:spMkLst>
        </pc:spChg>
        <pc:spChg chg="add mod">
          <ac:chgData name="THOMAS Guillaume" userId="d73a70d2-f50c-47a2-b53f-82d695afb283" providerId="ADAL" clId="{97723C42-9891-4BA6-AD52-3A327B0076A2}" dt="2022-04-04T12:00:49.743" v="241"/>
          <ac:spMkLst>
            <pc:docMk/>
            <pc:sldMk cId="260162500" sldId="640"/>
            <ac:spMk id="20" creationId="{11AC423D-BB20-7F4C-80A6-B53E5F0EC8CF}"/>
          </ac:spMkLst>
        </pc:spChg>
        <pc:spChg chg="add mod">
          <ac:chgData name="THOMAS Guillaume" userId="d73a70d2-f50c-47a2-b53f-82d695afb283" providerId="ADAL" clId="{97723C42-9891-4BA6-AD52-3A327B0076A2}" dt="2022-04-04T12:00:49.743" v="241"/>
          <ac:spMkLst>
            <pc:docMk/>
            <pc:sldMk cId="260162500" sldId="640"/>
            <ac:spMk id="21" creationId="{3922139A-E55D-7B4B-944D-7AF2AFC87762}"/>
          </ac:spMkLst>
        </pc:spChg>
        <pc:picChg chg="add mod">
          <ac:chgData name="THOMAS Guillaume" userId="d73a70d2-f50c-47a2-b53f-82d695afb283" providerId="ADAL" clId="{97723C42-9891-4BA6-AD52-3A327B0076A2}" dt="2022-04-04T12:00:49.743" v="241"/>
          <ac:picMkLst>
            <pc:docMk/>
            <pc:sldMk cId="260162500" sldId="640"/>
            <ac:picMk id="11" creationId="{7CCDE4E4-2258-5A48-AB1C-6CB83532E97D}"/>
          </ac:picMkLst>
        </pc:picChg>
        <pc:picChg chg="add mod">
          <ac:chgData name="THOMAS Guillaume" userId="d73a70d2-f50c-47a2-b53f-82d695afb283" providerId="ADAL" clId="{97723C42-9891-4BA6-AD52-3A327B0076A2}" dt="2022-04-04T12:00:49.743" v="241"/>
          <ac:picMkLst>
            <pc:docMk/>
            <pc:sldMk cId="260162500" sldId="640"/>
            <ac:picMk id="12" creationId="{5BC4AD66-FD6A-1441-9E66-B1725E2CD000}"/>
          </ac:picMkLst>
        </pc:picChg>
        <pc:picChg chg="add mod">
          <ac:chgData name="THOMAS Guillaume" userId="d73a70d2-f50c-47a2-b53f-82d695afb283" providerId="ADAL" clId="{97723C42-9891-4BA6-AD52-3A327B0076A2}" dt="2022-04-04T12:00:49.743" v="241"/>
          <ac:picMkLst>
            <pc:docMk/>
            <pc:sldMk cId="260162500" sldId="640"/>
            <ac:picMk id="13" creationId="{7AA74AE0-E1C2-8F4E-A8E1-265307161A86}"/>
          </ac:picMkLst>
        </pc:picChg>
        <pc:picChg chg="add mod">
          <ac:chgData name="THOMAS Guillaume" userId="d73a70d2-f50c-47a2-b53f-82d695afb283" providerId="ADAL" clId="{97723C42-9891-4BA6-AD52-3A327B0076A2}" dt="2022-04-04T12:00:49.743" v="241"/>
          <ac:picMkLst>
            <pc:docMk/>
            <pc:sldMk cId="260162500" sldId="640"/>
            <ac:picMk id="14" creationId="{D118ECF7-1FE3-DC43-8245-354EA42E9FA4}"/>
          </ac:picMkLst>
        </pc:picChg>
        <pc:picChg chg="add mod">
          <ac:chgData name="THOMAS Guillaume" userId="d73a70d2-f50c-47a2-b53f-82d695afb283" providerId="ADAL" clId="{97723C42-9891-4BA6-AD52-3A327B0076A2}" dt="2022-04-04T12:00:49.743" v="241"/>
          <ac:picMkLst>
            <pc:docMk/>
            <pc:sldMk cId="260162500" sldId="640"/>
            <ac:picMk id="15" creationId="{D35F9512-8C43-1B40-A076-433EB900AC04}"/>
          </ac:picMkLst>
        </pc:picChg>
        <pc:picChg chg="add mod">
          <ac:chgData name="THOMAS Guillaume" userId="d73a70d2-f50c-47a2-b53f-82d695afb283" providerId="ADAL" clId="{97723C42-9891-4BA6-AD52-3A327B0076A2}" dt="2022-04-04T12:00:49.743" v="241"/>
          <ac:picMkLst>
            <pc:docMk/>
            <pc:sldMk cId="260162500" sldId="640"/>
            <ac:picMk id="16" creationId="{F85F2087-0E55-A54A-99F3-4FB5EACBDF45}"/>
          </ac:picMkLst>
        </pc:picChg>
        <pc:picChg chg="add mod">
          <ac:chgData name="THOMAS Guillaume" userId="d73a70d2-f50c-47a2-b53f-82d695afb283" providerId="ADAL" clId="{97723C42-9891-4BA6-AD52-3A327B0076A2}" dt="2022-04-04T12:00:49.743" v="241"/>
          <ac:picMkLst>
            <pc:docMk/>
            <pc:sldMk cId="260162500" sldId="640"/>
            <ac:picMk id="17" creationId="{779DC1DD-91B0-7E49-8E6A-727A351FF038}"/>
          </ac:picMkLst>
        </pc:picChg>
        <pc:picChg chg="add mod">
          <ac:chgData name="THOMAS Guillaume" userId="d73a70d2-f50c-47a2-b53f-82d695afb283" providerId="ADAL" clId="{97723C42-9891-4BA6-AD52-3A327B0076A2}" dt="2022-04-04T12:00:49.743" v="241"/>
          <ac:picMkLst>
            <pc:docMk/>
            <pc:sldMk cId="260162500" sldId="640"/>
            <ac:picMk id="18" creationId="{3DC9E069-0792-9549-B371-5EBE8155109F}"/>
          </ac:picMkLst>
        </pc:picChg>
        <pc:picChg chg="add mod">
          <ac:chgData name="THOMAS Guillaume" userId="d73a70d2-f50c-47a2-b53f-82d695afb283" providerId="ADAL" clId="{97723C42-9891-4BA6-AD52-3A327B0076A2}" dt="2022-04-04T12:00:49.743" v="241"/>
          <ac:picMkLst>
            <pc:docMk/>
            <pc:sldMk cId="260162500" sldId="640"/>
            <ac:picMk id="19" creationId="{604A9F45-3179-E648-9674-F546839C45CF}"/>
          </ac:picMkLst>
        </pc:picChg>
        <pc:picChg chg="add mod">
          <ac:chgData name="THOMAS Guillaume" userId="d73a70d2-f50c-47a2-b53f-82d695afb283" providerId="ADAL" clId="{97723C42-9891-4BA6-AD52-3A327B0076A2}" dt="2022-04-04T12:00:49.743" v="241"/>
          <ac:picMkLst>
            <pc:docMk/>
            <pc:sldMk cId="260162500" sldId="640"/>
            <ac:picMk id="22" creationId="{8C8DD6B6-4CEC-5148-B07D-294DB314A19A}"/>
          </ac:picMkLst>
        </pc:picChg>
        <pc:picChg chg="add mod">
          <ac:chgData name="THOMAS Guillaume" userId="d73a70d2-f50c-47a2-b53f-82d695afb283" providerId="ADAL" clId="{97723C42-9891-4BA6-AD52-3A327B0076A2}" dt="2022-04-04T12:00:49.743" v="241"/>
          <ac:picMkLst>
            <pc:docMk/>
            <pc:sldMk cId="260162500" sldId="640"/>
            <ac:picMk id="23" creationId="{A9F6A9AC-E72F-F748-95B9-66BAA92FC242}"/>
          </ac:picMkLst>
        </pc:picChg>
      </pc:sldChg>
      <pc:sldChg chg="addSp modSp add mod">
        <pc:chgData name="THOMAS Guillaume" userId="d73a70d2-f50c-47a2-b53f-82d695afb283" providerId="ADAL" clId="{97723C42-9891-4BA6-AD52-3A327B0076A2}" dt="2022-04-04T12:24:36.284" v="461" actId="27636"/>
        <pc:sldMkLst>
          <pc:docMk/>
          <pc:sldMk cId="341817926" sldId="641"/>
        </pc:sldMkLst>
        <pc:spChg chg="mod">
          <ac:chgData name="THOMAS Guillaume" userId="d73a70d2-f50c-47a2-b53f-82d695afb283" providerId="ADAL" clId="{97723C42-9891-4BA6-AD52-3A327B0076A2}" dt="2022-04-04T12:24:36.284" v="461" actId="27636"/>
          <ac:spMkLst>
            <pc:docMk/>
            <pc:sldMk cId="341817926" sldId="641"/>
            <ac:spMk id="2" creationId="{100F8AED-53C6-4CC0-B4FE-EE7025047319}"/>
          </ac:spMkLst>
        </pc:spChg>
        <pc:spChg chg="add mod">
          <ac:chgData name="THOMAS Guillaume" userId="d73a70d2-f50c-47a2-b53f-82d695afb283" providerId="ADAL" clId="{97723C42-9891-4BA6-AD52-3A327B0076A2}" dt="2022-04-04T12:19:42.788" v="371" actId="21"/>
          <ac:spMkLst>
            <pc:docMk/>
            <pc:sldMk cId="341817926" sldId="641"/>
            <ac:spMk id="4" creationId="{6391F356-0681-FF4B-8C15-8265F3FB4925}"/>
          </ac:spMkLst>
        </pc:spChg>
        <pc:spChg chg="add mod">
          <ac:chgData name="THOMAS Guillaume" userId="d73a70d2-f50c-47a2-b53f-82d695afb283" providerId="ADAL" clId="{97723C42-9891-4BA6-AD52-3A327B0076A2}" dt="2022-04-04T12:19:47.391" v="373" actId="21"/>
          <ac:spMkLst>
            <pc:docMk/>
            <pc:sldMk cId="341817926" sldId="641"/>
            <ac:spMk id="5" creationId="{CBB39510-C5C3-3346-ADEA-66D7BF9FEC00}"/>
          </ac:spMkLst>
        </pc:spChg>
        <pc:spChg chg="add mod">
          <ac:chgData name="THOMAS Guillaume" userId="d73a70d2-f50c-47a2-b53f-82d695afb283" providerId="ADAL" clId="{97723C42-9891-4BA6-AD52-3A327B0076A2}" dt="2022-04-04T12:00:57.291" v="242"/>
          <ac:spMkLst>
            <pc:docMk/>
            <pc:sldMk cId="341817926" sldId="641"/>
            <ac:spMk id="6" creationId="{D379E04A-3BBD-7A4F-A7D7-771DF604A04F}"/>
          </ac:spMkLst>
        </pc:spChg>
        <pc:spChg chg="add mod">
          <ac:chgData name="THOMAS Guillaume" userId="d73a70d2-f50c-47a2-b53f-82d695afb283" providerId="ADAL" clId="{97723C42-9891-4BA6-AD52-3A327B0076A2}" dt="2022-04-04T12:00:57.291" v="242"/>
          <ac:spMkLst>
            <pc:docMk/>
            <pc:sldMk cId="341817926" sldId="641"/>
            <ac:spMk id="7" creationId="{A12D303E-E9BB-054D-8279-E6F32DF9867E}"/>
          </ac:spMkLst>
        </pc:spChg>
        <pc:spChg chg="add mod">
          <ac:chgData name="THOMAS Guillaume" userId="d73a70d2-f50c-47a2-b53f-82d695afb283" providerId="ADAL" clId="{97723C42-9891-4BA6-AD52-3A327B0076A2}" dt="2022-04-04T12:00:57.291" v="242"/>
          <ac:spMkLst>
            <pc:docMk/>
            <pc:sldMk cId="341817926" sldId="641"/>
            <ac:spMk id="8" creationId="{A9632539-3E28-CD4E-806C-77C9749EE205}"/>
          </ac:spMkLst>
        </pc:spChg>
        <pc:spChg chg="add mod">
          <ac:chgData name="THOMAS Guillaume" userId="d73a70d2-f50c-47a2-b53f-82d695afb283" providerId="ADAL" clId="{97723C42-9891-4BA6-AD52-3A327B0076A2}" dt="2022-04-04T12:00:57.291" v="242"/>
          <ac:spMkLst>
            <pc:docMk/>
            <pc:sldMk cId="341817926" sldId="641"/>
            <ac:spMk id="11" creationId="{11AC423D-BB20-7F4C-80A6-B53E5F0EC8CF}"/>
          </ac:spMkLst>
        </pc:spChg>
        <pc:spChg chg="add mod">
          <ac:chgData name="THOMAS Guillaume" userId="d73a70d2-f50c-47a2-b53f-82d695afb283" providerId="ADAL" clId="{97723C42-9891-4BA6-AD52-3A327B0076A2}" dt="2022-04-04T12:00:57.291" v="242"/>
          <ac:spMkLst>
            <pc:docMk/>
            <pc:sldMk cId="341817926" sldId="641"/>
            <ac:spMk id="12" creationId="{3922139A-E55D-7B4B-944D-7AF2AFC87762}"/>
          </ac:spMkLst>
        </pc:spChg>
        <pc:spChg chg="add mod">
          <ac:chgData name="THOMAS Guillaume" userId="d73a70d2-f50c-47a2-b53f-82d695afb283" providerId="ADAL" clId="{97723C42-9891-4BA6-AD52-3A327B0076A2}" dt="2022-04-04T12:22:54.858" v="441" actId="207"/>
          <ac:spMkLst>
            <pc:docMk/>
            <pc:sldMk cId="341817926" sldId="641"/>
            <ac:spMk id="15" creationId="{EE679228-161C-8940-968E-A7446C58045F}"/>
          </ac:spMkLst>
        </pc:spChg>
        <pc:spChg chg="add mod">
          <ac:chgData name="THOMAS Guillaume" userId="d73a70d2-f50c-47a2-b53f-82d695afb283" providerId="ADAL" clId="{97723C42-9891-4BA6-AD52-3A327B0076A2}" dt="2022-04-04T12:00:57.291" v="242"/>
          <ac:spMkLst>
            <pc:docMk/>
            <pc:sldMk cId="341817926" sldId="641"/>
            <ac:spMk id="17" creationId="{5AB8A27A-D044-8F46-9F8F-4D3B09F7732F}"/>
          </ac:spMkLst>
        </pc:spChg>
        <pc:spChg chg="add mod">
          <ac:chgData name="THOMAS Guillaume" userId="d73a70d2-f50c-47a2-b53f-82d695afb283" providerId="ADAL" clId="{97723C42-9891-4BA6-AD52-3A327B0076A2}" dt="2022-04-04T12:23:01.877" v="443" actId="207"/>
          <ac:spMkLst>
            <pc:docMk/>
            <pc:sldMk cId="341817926" sldId="641"/>
            <ac:spMk id="19" creationId="{D85C43FC-6B92-9040-9E55-1EC1DF242DA9}"/>
          </ac:spMkLst>
        </pc:spChg>
        <pc:spChg chg="add mod">
          <ac:chgData name="THOMAS Guillaume" userId="d73a70d2-f50c-47a2-b53f-82d695afb283" providerId="ADAL" clId="{97723C42-9891-4BA6-AD52-3A327B0076A2}" dt="2022-04-04T12:00:57.291" v="242"/>
          <ac:spMkLst>
            <pc:docMk/>
            <pc:sldMk cId="341817926" sldId="641"/>
            <ac:spMk id="20" creationId="{EC154E80-CB01-3248-9A15-4177892C5B91}"/>
          </ac:spMkLst>
        </pc:spChg>
        <pc:spChg chg="add mod">
          <ac:chgData name="THOMAS Guillaume" userId="d73a70d2-f50c-47a2-b53f-82d695afb283" providerId="ADAL" clId="{97723C42-9891-4BA6-AD52-3A327B0076A2}" dt="2022-04-04T12:22:58.727" v="442" actId="207"/>
          <ac:spMkLst>
            <pc:docMk/>
            <pc:sldMk cId="341817926" sldId="641"/>
            <ac:spMk id="22" creationId="{EC846064-42E5-3649-9724-FF27FD5A908B}"/>
          </ac:spMkLst>
        </pc:spChg>
        <pc:spChg chg="add mod">
          <ac:chgData name="THOMAS Guillaume" userId="d73a70d2-f50c-47a2-b53f-82d695afb283" providerId="ADAL" clId="{97723C42-9891-4BA6-AD52-3A327B0076A2}" dt="2022-04-04T12:00:57.291" v="242"/>
          <ac:spMkLst>
            <pc:docMk/>
            <pc:sldMk cId="341817926" sldId="641"/>
            <ac:spMk id="23" creationId="{7AC81EFD-74B3-1F4C-BBDA-9C46453F60C2}"/>
          </ac:spMkLst>
        </pc:spChg>
        <pc:spChg chg="add mod">
          <ac:chgData name="THOMAS Guillaume" userId="d73a70d2-f50c-47a2-b53f-82d695afb283" providerId="ADAL" clId="{97723C42-9891-4BA6-AD52-3A327B0076A2}" dt="2022-04-04T12:00:57.291" v="242"/>
          <ac:spMkLst>
            <pc:docMk/>
            <pc:sldMk cId="341817926" sldId="641"/>
            <ac:spMk id="30" creationId="{BA54E20F-1BD0-AA44-B7F9-A61A9A293090}"/>
          </ac:spMkLst>
        </pc:spChg>
        <pc:spChg chg="add mod">
          <ac:chgData name="THOMAS Guillaume" userId="d73a70d2-f50c-47a2-b53f-82d695afb283" providerId="ADAL" clId="{97723C42-9891-4BA6-AD52-3A327B0076A2}" dt="2022-04-04T12:23:05.184" v="444" actId="207"/>
          <ac:spMkLst>
            <pc:docMk/>
            <pc:sldMk cId="341817926" sldId="641"/>
            <ac:spMk id="31" creationId="{877A5727-BD83-424B-941F-00BB679062DB}"/>
          </ac:spMkLst>
        </pc:spChg>
        <pc:picChg chg="add mod">
          <ac:chgData name="THOMAS Guillaume" userId="d73a70d2-f50c-47a2-b53f-82d695afb283" providerId="ADAL" clId="{97723C42-9891-4BA6-AD52-3A327B0076A2}" dt="2022-04-04T12:00:57.291" v="242"/>
          <ac:picMkLst>
            <pc:docMk/>
            <pc:sldMk cId="341817926" sldId="641"/>
            <ac:picMk id="9" creationId="{7CCDE4E4-2258-5A48-AB1C-6CB83532E97D}"/>
          </ac:picMkLst>
        </pc:picChg>
        <pc:picChg chg="add mod">
          <ac:chgData name="THOMAS Guillaume" userId="d73a70d2-f50c-47a2-b53f-82d695afb283" providerId="ADAL" clId="{97723C42-9891-4BA6-AD52-3A327B0076A2}" dt="2022-04-04T12:00:57.291" v="242"/>
          <ac:picMkLst>
            <pc:docMk/>
            <pc:sldMk cId="341817926" sldId="641"/>
            <ac:picMk id="10" creationId="{7AA74AE0-E1C2-8F4E-A8E1-265307161A86}"/>
          </ac:picMkLst>
        </pc:picChg>
        <pc:picChg chg="add mod">
          <ac:chgData name="THOMAS Guillaume" userId="d73a70d2-f50c-47a2-b53f-82d695afb283" providerId="ADAL" clId="{97723C42-9891-4BA6-AD52-3A327B0076A2}" dt="2022-04-04T12:00:57.291" v="242"/>
          <ac:picMkLst>
            <pc:docMk/>
            <pc:sldMk cId="341817926" sldId="641"/>
            <ac:picMk id="13" creationId="{8C8DD6B6-4CEC-5148-B07D-294DB314A19A}"/>
          </ac:picMkLst>
        </pc:picChg>
        <pc:picChg chg="add mod">
          <ac:chgData name="THOMAS Guillaume" userId="d73a70d2-f50c-47a2-b53f-82d695afb283" providerId="ADAL" clId="{97723C42-9891-4BA6-AD52-3A327B0076A2}" dt="2022-04-04T12:00:57.291" v="242"/>
          <ac:picMkLst>
            <pc:docMk/>
            <pc:sldMk cId="341817926" sldId="641"/>
            <ac:picMk id="14" creationId="{4C983EBC-85A2-B447-9551-57D8FD894B31}"/>
          </ac:picMkLst>
        </pc:picChg>
        <pc:picChg chg="add mod">
          <ac:chgData name="THOMAS Guillaume" userId="d73a70d2-f50c-47a2-b53f-82d695afb283" providerId="ADAL" clId="{97723C42-9891-4BA6-AD52-3A327B0076A2}" dt="2022-04-04T12:00:57.291" v="242"/>
          <ac:picMkLst>
            <pc:docMk/>
            <pc:sldMk cId="341817926" sldId="641"/>
            <ac:picMk id="16" creationId="{92EFBF98-8E33-AF46-BADF-2057FB604219}"/>
          </ac:picMkLst>
        </pc:picChg>
        <pc:picChg chg="add mod">
          <ac:chgData name="THOMAS Guillaume" userId="d73a70d2-f50c-47a2-b53f-82d695afb283" providerId="ADAL" clId="{97723C42-9891-4BA6-AD52-3A327B0076A2}" dt="2022-04-04T12:00:57.291" v="242"/>
          <ac:picMkLst>
            <pc:docMk/>
            <pc:sldMk cId="341817926" sldId="641"/>
            <ac:picMk id="18" creationId="{3E019900-68FB-6F43-9783-11826B417573}"/>
          </ac:picMkLst>
        </pc:picChg>
        <pc:picChg chg="add mod">
          <ac:chgData name="THOMAS Guillaume" userId="d73a70d2-f50c-47a2-b53f-82d695afb283" providerId="ADAL" clId="{97723C42-9891-4BA6-AD52-3A327B0076A2}" dt="2022-04-04T12:00:57.291" v="242"/>
          <ac:picMkLst>
            <pc:docMk/>
            <pc:sldMk cId="341817926" sldId="641"/>
            <ac:picMk id="21" creationId="{8118A867-8A1A-F849-B5D7-9A8BE2F9E408}"/>
          </ac:picMkLst>
        </pc:picChg>
        <pc:picChg chg="add mod">
          <ac:chgData name="THOMAS Guillaume" userId="d73a70d2-f50c-47a2-b53f-82d695afb283" providerId="ADAL" clId="{97723C42-9891-4BA6-AD52-3A327B0076A2}" dt="2022-04-04T12:00:57.291" v="242"/>
          <ac:picMkLst>
            <pc:docMk/>
            <pc:sldMk cId="341817926" sldId="641"/>
            <ac:picMk id="32" creationId="{A7717882-2194-5E45-9B1A-C0638E124AB2}"/>
          </ac:picMkLst>
        </pc:picChg>
        <pc:cxnChg chg="add mod">
          <ac:chgData name="THOMAS Guillaume" userId="d73a70d2-f50c-47a2-b53f-82d695afb283" providerId="ADAL" clId="{97723C42-9891-4BA6-AD52-3A327B0076A2}" dt="2022-04-04T12:00:57.291" v="242"/>
          <ac:cxnSpMkLst>
            <pc:docMk/>
            <pc:sldMk cId="341817926" sldId="641"/>
            <ac:cxnSpMk id="24" creationId="{E86B4BA0-7C63-7B49-9C42-F5E7AC72A4DE}"/>
          </ac:cxnSpMkLst>
        </pc:cxnChg>
        <pc:cxnChg chg="add mod">
          <ac:chgData name="THOMAS Guillaume" userId="d73a70d2-f50c-47a2-b53f-82d695afb283" providerId="ADAL" clId="{97723C42-9891-4BA6-AD52-3A327B0076A2}" dt="2022-04-04T12:00:57.291" v="242"/>
          <ac:cxnSpMkLst>
            <pc:docMk/>
            <pc:sldMk cId="341817926" sldId="641"/>
            <ac:cxnSpMk id="25" creationId="{53ABA2CC-EB2E-7C4D-BF0A-7637942EBF0F}"/>
          </ac:cxnSpMkLst>
        </pc:cxnChg>
        <pc:cxnChg chg="add mod">
          <ac:chgData name="THOMAS Guillaume" userId="d73a70d2-f50c-47a2-b53f-82d695afb283" providerId="ADAL" clId="{97723C42-9891-4BA6-AD52-3A327B0076A2}" dt="2022-04-04T12:00:57.291" v="242"/>
          <ac:cxnSpMkLst>
            <pc:docMk/>
            <pc:sldMk cId="341817926" sldId="641"/>
            <ac:cxnSpMk id="26" creationId="{1698BEC1-3594-2F4A-9F93-921334276C9E}"/>
          </ac:cxnSpMkLst>
        </pc:cxnChg>
        <pc:cxnChg chg="add mod">
          <ac:chgData name="THOMAS Guillaume" userId="d73a70d2-f50c-47a2-b53f-82d695afb283" providerId="ADAL" clId="{97723C42-9891-4BA6-AD52-3A327B0076A2}" dt="2022-04-04T12:00:57.291" v="242"/>
          <ac:cxnSpMkLst>
            <pc:docMk/>
            <pc:sldMk cId="341817926" sldId="641"/>
            <ac:cxnSpMk id="27" creationId="{4C71E154-ADB3-264C-A945-377068D9C0E2}"/>
          </ac:cxnSpMkLst>
        </pc:cxnChg>
        <pc:cxnChg chg="add mod">
          <ac:chgData name="THOMAS Guillaume" userId="d73a70d2-f50c-47a2-b53f-82d695afb283" providerId="ADAL" clId="{97723C42-9891-4BA6-AD52-3A327B0076A2}" dt="2022-04-04T12:00:57.291" v="242"/>
          <ac:cxnSpMkLst>
            <pc:docMk/>
            <pc:sldMk cId="341817926" sldId="641"/>
            <ac:cxnSpMk id="28" creationId="{648996DA-3941-9248-A52F-49C44DAC9748}"/>
          </ac:cxnSpMkLst>
        </pc:cxnChg>
        <pc:cxnChg chg="add mod">
          <ac:chgData name="THOMAS Guillaume" userId="d73a70d2-f50c-47a2-b53f-82d695afb283" providerId="ADAL" clId="{97723C42-9891-4BA6-AD52-3A327B0076A2}" dt="2022-04-04T12:00:57.291" v="242"/>
          <ac:cxnSpMkLst>
            <pc:docMk/>
            <pc:sldMk cId="341817926" sldId="641"/>
            <ac:cxnSpMk id="29" creationId="{7CA19FBD-354F-FB45-A2D3-4E3946220EE3}"/>
          </ac:cxnSpMkLst>
        </pc:cxnChg>
        <pc:cxnChg chg="add mod">
          <ac:chgData name="THOMAS Guillaume" userId="d73a70d2-f50c-47a2-b53f-82d695afb283" providerId="ADAL" clId="{97723C42-9891-4BA6-AD52-3A327B0076A2}" dt="2022-04-04T12:00:57.291" v="242"/>
          <ac:cxnSpMkLst>
            <pc:docMk/>
            <pc:sldMk cId="341817926" sldId="641"/>
            <ac:cxnSpMk id="33" creationId="{05DD1E2D-5608-7B4B-8876-7AD2A9142C0F}"/>
          </ac:cxnSpMkLst>
        </pc:cxnChg>
        <pc:cxnChg chg="add mod">
          <ac:chgData name="THOMAS Guillaume" userId="d73a70d2-f50c-47a2-b53f-82d695afb283" providerId="ADAL" clId="{97723C42-9891-4BA6-AD52-3A327B0076A2}" dt="2022-04-04T12:00:57.291" v="242"/>
          <ac:cxnSpMkLst>
            <pc:docMk/>
            <pc:sldMk cId="341817926" sldId="641"/>
            <ac:cxnSpMk id="34" creationId="{B9225C66-91D8-FF41-8855-E09AFC1AB313}"/>
          </ac:cxnSpMkLst>
        </pc:cxnChg>
      </pc:sldChg>
      <pc:sldChg chg="addSp modSp add mod">
        <pc:chgData name="THOMAS Guillaume" userId="d73a70d2-f50c-47a2-b53f-82d695afb283" providerId="ADAL" clId="{97723C42-9891-4BA6-AD52-3A327B0076A2}" dt="2022-04-04T12:24:44.702" v="463" actId="27636"/>
        <pc:sldMkLst>
          <pc:docMk/>
          <pc:sldMk cId="3025994853" sldId="642"/>
        </pc:sldMkLst>
        <pc:spChg chg="mod">
          <ac:chgData name="THOMAS Guillaume" userId="d73a70d2-f50c-47a2-b53f-82d695afb283" providerId="ADAL" clId="{97723C42-9891-4BA6-AD52-3A327B0076A2}" dt="2022-04-04T12:24:44.702" v="463" actId="27636"/>
          <ac:spMkLst>
            <pc:docMk/>
            <pc:sldMk cId="3025994853" sldId="642"/>
            <ac:spMk id="2" creationId="{100F8AED-53C6-4CC0-B4FE-EE7025047319}"/>
          </ac:spMkLst>
        </pc:spChg>
        <pc:spChg chg="add mod">
          <ac:chgData name="THOMAS Guillaume" userId="d73a70d2-f50c-47a2-b53f-82d695afb283" providerId="ADAL" clId="{97723C42-9891-4BA6-AD52-3A327B0076A2}" dt="2022-04-04T12:01:05.051" v="243"/>
          <ac:spMkLst>
            <pc:docMk/>
            <pc:sldMk cId="3025994853" sldId="642"/>
            <ac:spMk id="4" creationId="{050B9A2B-DB08-AA4F-A344-97845B6AE316}"/>
          </ac:spMkLst>
        </pc:spChg>
        <pc:spChg chg="add mod">
          <ac:chgData name="THOMAS Guillaume" userId="d73a70d2-f50c-47a2-b53f-82d695afb283" providerId="ADAL" clId="{97723C42-9891-4BA6-AD52-3A327B0076A2}" dt="2022-04-04T12:01:05.051" v="243"/>
          <ac:spMkLst>
            <pc:docMk/>
            <pc:sldMk cId="3025994853" sldId="642"/>
            <ac:spMk id="5" creationId="{7E223AE8-0EB8-C34C-94D0-38F1AD865B04}"/>
          </ac:spMkLst>
        </pc:spChg>
        <pc:spChg chg="add mod">
          <ac:chgData name="THOMAS Guillaume" userId="d73a70d2-f50c-47a2-b53f-82d695afb283" providerId="ADAL" clId="{97723C42-9891-4BA6-AD52-3A327B0076A2}" dt="2022-04-04T12:01:05.051" v="243"/>
          <ac:spMkLst>
            <pc:docMk/>
            <pc:sldMk cId="3025994853" sldId="642"/>
            <ac:spMk id="6" creationId="{9280744D-0C82-B44F-850B-11A8BAA33801}"/>
          </ac:spMkLst>
        </pc:spChg>
        <pc:spChg chg="add mod">
          <ac:chgData name="THOMAS Guillaume" userId="d73a70d2-f50c-47a2-b53f-82d695afb283" providerId="ADAL" clId="{97723C42-9891-4BA6-AD52-3A327B0076A2}" dt="2022-04-04T12:23:18.090" v="447" actId="207"/>
          <ac:spMkLst>
            <pc:docMk/>
            <pc:sldMk cId="3025994853" sldId="642"/>
            <ac:spMk id="7" creationId="{D82A031F-E16C-7849-9560-0F1C6C96FE6F}"/>
          </ac:spMkLst>
        </pc:spChg>
        <pc:spChg chg="add mod">
          <ac:chgData name="THOMAS Guillaume" userId="d73a70d2-f50c-47a2-b53f-82d695afb283" providerId="ADAL" clId="{97723C42-9891-4BA6-AD52-3A327B0076A2}" dt="2022-04-04T12:23:15.521" v="446" actId="207"/>
          <ac:spMkLst>
            <pc:docMk/>
            <pc:sldMk cId="3025994853" sldId="642"/>
            <ac:spMk id="8" creationId="{0842BF3B-1E12-2748-B60C-C0F38FD176E9}"/>
          </ac:spMkLst>
        </pc:spChg>
        <pc:spChg chg="add mod">
          <ac:chgData name="THOMAS Guillaume" userId="d73a70d2-f50c-47a2-b53f-82d695afb283" providerId="ADAL" clId="{97723C42-9891-4BA6-AD52-3A327B0076A2}" dt="2022-04-04T12:23:10.905" v="445" actId="207"/>
          <ac:spMkLst>
            <pc:docMk/>
            <pc:sldMk cId="3025994853" sldId="642"/>
            <ac:spMk id="9" creationId="{97225272-F418-2941-980D-079153FD8C11}"/>
          </ac:spMkLst>
        </pc:spChg>
        <pc:spChg chg="add mod">
          <ac:chgData name="THOMAS Guillaume" userId="d73a70d2-f50c-47a2-b53f-82d695afb283" providerId="ADAL" clId="{97723C42-9891-4BA6-AD52-3A327B0076A2}" dt="2022-04-04T12:19:53.171" v="376" actId="21"/>
          <ac:spMkLst>
            <pc:docMk/>
            <pc:sldMk cId="3025994853" sldId="642"/>
            <ac:spMk id="10" creationId="{F43BC84D-4D63-6244-ACE2-4FC04131BCFE}"/>
          </ac:spMkLst>
        </pc:spChg>
        <pc:spChg chg="add mod">
          <ac:chgData name="THOMAS Guillaume" userId="d73a70d2-f50c-47a2-b53f-82d695afb283" providerId="ADAL" clId="{97723C42-9891-4BA6-AD52-3A327B0076A2}" dt="2022-04-04T12:19:56.392" v="378" actId="21"/>
          <ac:spMkLst>
            <pc:docMk/>
            <pc:sldMk cId="3025994853" sldId="642"/>
            <ac:spMk id="11" creationId="{B65A6958-93D3-9846-8A05-99DF0D3AC460}"/>
          </ac:spMkLst>
        </pc:spChg>
        <pc:picChg chg="add mod">
          <ac:chgData name="THOMAS Guillaume" userId="d73a70d2-f50c-47a2-b53f-82d695afb283" providerId="ADAL" clId="{97723C42-9891-4BA6-AD52-3A327B0076A2}" dt="2022-04-04T12:01:05.051" v="243"/>
          <ac:picMkLst>
            <pc:docMk/>
            <pc:sldMk cId="3025994853" sldId="642"/>
            <ac:picMk id="12" creationId="{D8A1A0C7-A6A1-794D-B694-8107EC297104}"/>
          </ac:picMkLst>
        </pc:picChg>
        <pc:picChg chg="add mod">
          <ac:chgData name="THOMAS Guillaume" userId="d73a70d2-f50c-47a2-b53f-82d695afb283" providerId="ADAL" clId="{97723C42-9891-4BA6-AD52-3A327B0076A2}" dt="2022-04-04T12:01:05.051" v="243"/>
          <ac:picMkLst>
            <pc:docMk/>
            <pc:sldMk cId="3025994853" sldId="642"/>
            <ac:picMk id="13" creationId="{205E96FC-E056-9F49-B9CE-6F8DDE30B05D}"/>
          </ac:picMkLst>
        </pc:picChg>
        <pc:picChg chg="add mod">
          <ac:chgData name="THOMAS Guillaume" userId="d73a70d2-f50c-47a2-b53f-82d695afb283" providerId="ADAL" clId="{97723C42-9891-4BA6-AD52-3A327B0076A2}" dt="2022-04-04T12:01:05.051" v="243"/>
          <ac:picMkLst>
            <pc:docMk/>
            <pc:sldMk cId="3025994853" sldId="642"/>
            <ac:picMk id="14" creationId="{3C4ED859-E700-254A-B201-33DEF1506443}"/>
          </ac:picMkLst>
        </pc:picChg>
      </pc:sldChg>
      <pc:sldChg chg="addSp modSp add mod">
        <pc:chgData name="THOMAS Guillaume" userId="d73a70d2-f50c-47a2-b53f-82d695afb283" providerId="ADAL" clId="{97723C42-9891-4BA6-AD52-3A327B0076A2}" dt="2022-04-04T12:24:50.908" v="465" actId="27636"/>
        <pc:sldMkLst>
          <pc:docMk/>
          <pc:sldMk cId="245989569" sldId="643"/>
        </pc:sldMkLst>
        <pc:spChg chg="mod">
          <ac:chgData name="THOMAS Guillaume" userId="d73a70d2-f50c-47a2-b53f-82d695afb283" providerId="ADAL" clId="{97723C42-9891-4BA6-AD52-3A327B0076A2}" dt="2022-04-04T12:24:50.908" v="465" actId="27636"/>
          <ac:spMkLst>
            <pc:docMk/>
            <pc:sldMk cId="245989569" sldId="643"/>
            <ac:spMk id="2" creationId="{100F8AED-53C6-4CC0-B4FE-EE7025047319}"/>
          </ac:spMkLst>
        </pc:spChg>
        <pc:spChg chg="add mod">
          <ac:chgData name="THOMAS Guillaume" userId="d73a70d2-f50c-47a2-b53f-82d695afb283" providerId="ADAL" clId="{97723C42-9891-4BA6-AD52-3A327B0076A2}" dt="2022-04-04T12:22:43.798" v="439" actId="207"/>
          <ac:spMkLst>
            <pc:docMk/>
            <pc:sldMk cId="245989569" sldId="643"/>
            <ac:spMk id="4" creationId="{D3F9E1AC-5FD8-6242-A5ED-E61FF843ABCE}"/>
          </ac:spMkLst>
        </pc:spChg>
        <pc:spChg chg="add mod">
          <ac:chgData name="THOMAS Guillaume" userId="d73a70d2-f50c-47a2-b53f-82d695afb283" providerId="ADAL" clId="{97723C42-9891-4BA6-AD52-3A327B0076A2}" dt="2022-04-04T12:22:46.335" v="440" actId="207"/>
          <ac:spMkLst>
            <pc:docMk/>
            <pc:sldMk cId="245989569" sldId="643"/>
            <ac:spMk id="5" creationId="{C6A3A4D6-F3DE-1242-88A6-48E0BB2E4840}"/>
          </ac:spMkLst>
        </pc:spChg>
        <pc:spChg chg="add mod">
          <ac:chgData name="THOMAS Guillaume" userId="d73a70d2-f50c-47a2-b53f-82d695afb283" providerId="ADAL" clId="{97723C42-9891-4BA6-AD52-3A327B0076A2}" dt="2022-04-04T12:22:40.540" v="438" actId="207"/>
          <ac:spMkLst>
            <pc:docMk/>
            <pc:sldMk cId="245989569" sldId="643"/>
            <ac:spMk id="6" creationId="{103F2D2B-53CA-E344-A8B2-66A14146BFCE}"/>
          </ac:spMkLst>
        </pc:spChg>
        <pc:spChg chg="add mod">
          <ac:chgData name="THOMAS Guillaume" userId="d73a70d2-f50c-47a2-b53f-82d695afb283" providerId="ADAL" clId="{97723C42-9891-4BA6-AD52-3A327B0076A2}" dt="2022-04-04T12:20:02.350" v="381" actId="21"/>
          <ac:spMkLst>
            <pc:docMk/>
            <pc:sldMk cId="245989569" sldId="643"/>
            <ac:spMk id="7" creationId="{BED16311-E6C2-0541-8C98-C9BA7C56DEA0}"/>
          </ac:spMkLst>
        </pc:spChg>
        <pc:spChg chg="add mod">
          <ac:chgData name="THOMAS Guillaume" userId="d73a70d2-f50c-47a2-b53f-82d695afb283" providerId="ADAL" clId="{97723C42-9891-4BA6-AD52-3A327B0076A2}" dt="2022-04-04T12:20:05.505" v="383" actId="21"/>
          <ac:spMkLst>
            <pc:docMk/>
            <pc:sldMk cId="245989569" sldId="643"/>
            <ac:spMk id="8" creationId="{AE446DBA-B331-7745-A34E-9BD10A1ACF30}"/>
          </ac:spMkLst>
        </pc:spChg>
        <pc:spChg chg="add mod">
          <ac:chgData name="THOMAS Guillaume" userId="d73a70d2-f50c-47a2-b53f-82d695afb283" providerId="ADAL" clId="{97723C42-9891-4BA6-AD52-3A327B0076A2}" dt="2022-04-04T12:01:18.988" v="247"/>
          <ac:spMkLst>
            <pc:docMk/>
            <pc:sldMk cId="245989569" sldId="643"/>
            <ac:spMk id="9" creationId="{51D4AE61-A7D7-4F01-A5C0-9097E005CBF9}"/>
          </ac:spMkLst>
        </pc:spChg>
        <pc:spChg chg="add mod">
          <ac:chgData name="THOMAS Guillaume" userId="d73a70d2-f50c-47a2-b53f-82d695afb283" providerId="ADAL" clId="{97723C42-9891-4BA6-AD52-3A327B0076A2}" dt="2022-04-04T12:01:18.988" v="247"/>
          <ac:spMkLst>
            <pc:docMk/>
            <pc:sldMk cId="245989569" sldId="643"/>
            <ac:spMk id="10" creationId="{CA639169-4990-413C-B29E-9BF00E3D77A6}"/>
          </ac:spMkLst>
        </pc:spChg>
        <pc:spChg chg="add mod">
          <ac:chgData name="THOMAS Guillaume" userId="d73a70d2-f50c-47a2-b53f-82d695afb283" providerId="ADAL" clId="{97723C42-9891-4BA6-AD52-3A327B0076A2}" dt="2022-04-04T12:01:18.988" v="247"/>
          <ac:spMkLst>
            <pc:docMk/>
            <pc:sldMk cId="245989569" sldId="643"/>
            <ac:spMk id="11" creationId="{B7063819-D062-497E-B9C0-335718FBB2C3}"/>
          </ac:spMkLst>
        </pc:spChg>
        <pc:picChg chg="add mod">
          <ac:chgData name="THOMAS Guillaume" userId="d73a70d2-f50c-47a2-b53f-82d695afb283" providerId="ADAL" clId="{97723C42-9891-4BA6-AD52-3A327B0076A2}" dt="2022-04-04T12:01:18.988" v="247"/>
          <ac:picMkLst>
            <pc:docMk/>
            <pc:sldMk cId="245989569" sldId="643"/>
            <ac:picMk id="12" creationId="{89E3151A-C10D-423E-B028-28E3D959F89C}"/>
          </ac:picMkLst>
        </pc:picChg>
        <pc:picChg chg="add mod">
          <ac:chgData name="THOMAS Guillaume" userId="d73a70d2-f50c-47a2-b53f-82d695afb283" providerId="ADAL" clId="{97723C42-9891-4BA6-AD52-3A327B0076A2}" dt="2022-04-04T12:01:18.988" v="247"/>
          <ac:picMkLst>
            <pc:docMk/>
            <pc:sldMk cId="245989569" sldId="643"/>
            <ac:picMk id="13" creationId="{7B2CBD96-4BCD-4124-9589-AA719365E04F}"/>
          </ac:picMkLst>
        </pc:picChg>
        <pc:picChg chg="add mod">
          <ac:chgData name="THOMAS Guillaume" userId="d73a70d2-f50c-47a2-b53f-82d695afb283" providerId="ADAL" clId="{97723C42-9891-4BA6-AD52-3A327B0076A2}" dt="2022-04-04T12:01:18.988" v="247"/>
          <ac:picMkLst>
            <pc:docMk/>
            <pc:sldMk cId="245989569" sldId="643"/>
            <ac:picMk id="14" creationId="{F88104EE-6A36-46A3-ABD9-4E37EB4B993B}"/>
          </ac:picMkLst>
        </pc:picChg>
      </pc:sldChg>
      <pc:sldChg chg="addSp modSp add mod ord">
        <pc:chgData name="THOMAS Guillaume" userId="d73a70d2-f50c-47a2-b53f-82d695afb283" providerId="ADAL" clId="{97723C42-9891-4BA6-AD52-3A327B0076A2}" dt="2022-04-04T12:24:15.548" v="455" actId="27636"/>
        <pc:sldMkLst>
          <pc:docMk/>
          <pc:sldMk cId="448734661" sldId="644"/>
        </pc:sldMkLst>
        <pc:spChg chg="mod">
          <ac:chgData name="THOMAS Guillaume" userId="d73a70d2-f50c-47a2-b53f-82d695afb283" providerId="ADAL" clId="{97723C42-9891-4BA6-AD52-3A327B0076A2}" dt="2022-04-04T12:24:15.548" v="455" actId="27636"/>
          <ac:spMkLst>
            <pc:docMk/>
            <pc:sldMk cId="448734661" sldId="644"/>
            <ac:spMk id="2" creationId="{100F8AED-53C6-4CC0-B4FE-EE7025047319}"/>
          </ac:spMkLst>
        </pc:spChg>
        <pc:spChg chg="add mod">
          <ac:chgData name="THOMAS Guillaume" userId="d73a70d2-f50c-47a2-b53f-82d695afb283" providerId="ADAL" clId="{97723C42-9891-4BA6-AD52-3A327B0076A2}" dt="2022-04-04T12:18:33.792" v="349" actId="21"/>
          <ac:spMkLst>
            <pc:docMk/>
            <pc:sldMk cId="448734661" sldId="644"/>
            <ac:spMk id="4" creationId="{54E2EE95-67A5-4EAF-A177-BD0951F80F93}"/>
          </ac:spMkLst>
        </pc:spChg>
        <pc:spChg chg="add mod">
          <ac:chgData name="THOMAS Guillaume" userId="d73a70d2-f50c-47a2-b53f-82d695afb283" providerId="ADAL" clId="{97723C42-9891-4BA6-AD52-3A327B0076A2}" dt="2022-04-04T12:18:37.131" v="351" actId="21"/>
          <ac:spMkLst>
            <pc:docMk/>
            <pc:sldMk cId="448734661" sldId="644"/>
            <ac:spMk id="5" creationId="{39C8F20A-23F8-E446-B10D-6F3ADB345F9D}"/>
          </ac:spMkLst>
        </pc:spChg>
        <pc:picChg chg="add mod">
          <ac:chgData name="THOMAS Guillaume" userId="d73a70d2-f50c-47a2-b53f-82d695afb283" providerId="ADAL" clId="{97723C42-9891-4BA6-AD52-3A327B0076A2}" dt="2022-04-04T11:57:44.335" v="135"/>
          <ac:picMkLst>
            <pc:docMk/>
            <pc:sldMk cId="448734661" sldId="644"/>
            <ac:picMk id="6" creationId="{AB876AC2-2B79-974C-A827-60F7B17A1874}"/>
          </ac:picMkLst>
        </pc:picChg>
      </pc:sldChg>
      <pc:sldChg chg="addSp delSp modSp new mod">
        <pc:chgData name="THOMAS Guillaume" userId="d73a70d2-f50c-47a2-b53f-82d695afb283" providerId="ADAL" clId="{97723C42-9891-4BA6-AD52-3A327B0076A2}" dt="2022-04-04T12:23:40.741" v="449" actId="27636"/>
        <pc:sldMkLst>
          <pc:docMk/>
          <pc:sldMk cId="625434660" sldId="645"/>
        </pc:sldMkLst>
        <pc:spChg chg="mod">
          <ac:chgData name="THOMAS Guillaume" userId="d73a70d2-f50c-47a2-b53f-82d695afb283" providerId="ADAL" clId="{97723C42-9891-4BA6-AD52-3A327B0076A2}" dt="2022-04-04T12:23:40.741" v="449" actId="27636"/>
          <ac:spMkLst>
            <pc:docMk/>
            <pc:sldMk cId="625434660" sldId="645"/>
            <ac:spMk id="2" creationId="{833B4854-BD2E-44AB-9E48-9B2CA61F0E35}"/>
          </ac:spMkLst>
        </pc:spChg>
        <pc:spChg chg="del">
          <ac:chgData name="THOMAS Guillaume" userId="d73a70d2-f50c-47a2-b53f-82d695afb283" providerId="ADAL" clId="{97723C42-9891-4BA6-AD52-3A327B0076A2}" dt="2022-04-04T12:10:58.985" v="262" actId="478"/>
          <ac:spMkLst>
            <pc:docMk/>
            <pc:sldMk cId="625434660" sldId="645"/>
            <ac:spMk id="3" creationId="{9604351E-F8EB-4AA6-B92B-60CB285E12BE}"/>
          </ac:spMkLst>
        </pc:spChg>
        <pc:spChg chg="add del mod">
          <ac:chgData name="THOMAS Guillaume" userId="d73a70d2-f50c-47a2-b53f-82d695afb283" providerId="ADAL" clId="{97723C42-9891-4BA6-AD52-3A327B0076A2}" dt="2022-04-04T12:10:53.169" v="260" actId="478"/>
          <ac:spMkLst>
            <pc:docMk/>
            <pc:sldMk cId="625434660" sldId="645"/>
            <ac:spMk id="4" creationId="{EB3FAC4A-141F-4D74-BDAB-9B44B2065FC1}"/>
          </ac:spMkLst>
        </pc:spChg>
        <pc:spChg chg="add del mod">
          <ac:chgData name="THOMAS Guillaume" userId="d73a70d2-f50c-47a2-b53f-82d695afb283" providerId="ADAL" clId="{97723C42-9891-4BA6-AD52-3A327B0076A2}" dt="2022-04-04T12:10:55.069" v="261" actId="478"/>
          <ac:spMkLst>
            <pc:docMk/>
            <pc:sldMk cId="625434660" sldId="645"/>
            <ac:spMk id="5" creationId="{85095852-D3BD-41E8-82E5-B815987F4674}"/>
          </ac:spMkLst>
        </pc:spChg>
        <pc:spChg chg="add mod">
          <ac:chgData name="THOMAS Guillaume" userId="d73a70d2-f50c-47a2-b53f-82d695afb283" providerId="ADAL" clId="{97723C42-9891-4BA6-AD52-3A327B0076A2}" dt="2022-04-04T12:18:01.577" v="343" actId="1076"/>
          <ac:spMkLst>
            <pc:docMk/>
            <pc:sldMk cId="625434660" sldId="645"/>
            <ac:spMk id="7" creationId="{CC53CA9C-023C-4108-9D29-E5991CFD45D1}"/>
          </ac:spMkLst>
        </pc:spChg>
        <pc:spChg chg="add mod">
          <ac:chgData name="THOMAS Guillaume" userId="d73a70d2-f50c-47a2-b53f-82d695afb283" providerId="ADAL" clId="{97723C42-9891-4BA6-AD52-3A327B0076A2}" dt="2022-04-04T12:17:22.042" v="340" actId="1076"/>
          <ac:spMkLst>
            <pc:docMk/>
            <pc:sldMk cId="625434660" sldId="645"/>
            <ac:spMk id="8" creationId="{D85DEF4F-0C95-4D59-A9C1-AB50D14BBD80}"/>
          </ac:spMkLst>
        </pc:spChg>
        <pc:spChg chg="add mod">
          <ac:chgData name="THOMAS Guillaume" userId="d73a70d2-f50c-47a2-b53f-82d695afb283" providerId="ADAL" clId="{97723C42-9891-4BA6-AD52-3A327B0076A2}" dt="2022-04-04T12:17:16.361" v="339" actId="20577"/>
          <ac:spMkLst>
            <pc:docMk/>
            <pc:sldMk cId="625434660" sldId="645"/>
            <ac:spMk id="9" creationId="{337B2B3F-F3A7-495C-AB43-B7FBC2DE28AE}"/>
          </ac:spMkLst>
        </pc:spChg>
        <pc:picChg chg="add mod">
          <ac:chgData name="THOMAS Guillaume" userId="d73a70d2-f50c-47a2-b53f-82d695afb283" providerId="ADAL" clId="{97723C42-9891-4BA6-AD52-3A327B0076A2}" dt="2022-04-04T12:11:33.595" v="266" actId="1076"/>
          <ac:picMkLst>
            <pc:docMk/>
            <pc:sldMk cId="625434660" sldId="645"/>
            <ac:picMk id="6" creationId="{A632368A-C1EE-4749-B340-C3870E9D9F95}"/>
          </ac:picMkLst>
        </pc:picChg>
      </pc:sldChg>
      <pc:sldChg chg="add del">
        <pc:chgData name="THOMAS Guillaume" userId="d73a70d2-f50c-47a2-b53f-82d695afb283" providerId="ADAL" clId="{97723C42-9891-4BA6-AD52-3A327B0076A2}" dt="2022-04-04T12:00:22.399" v="221" actId="47"/>
        <pc:sldMkLst>
          <pc:docMk/>
          <pc:sldMk cId="2047588427" sldId="646"/>
        </pc:sldMkLst>
      </pc:sldChg>
      <pc:sldChg chg="modSp new mod">
        <pc:chgData name="THOMAS Guillaume" userId="d73a70d2-f50c-47a2-b53f-82d695afb283" providerId="ADAL" clId="{97723C42-9891-4BA6-AD52-3A327B0076A2}" dt="2022-04-04T12:00:12.282" v="220" actId="20577"/>
        <pc:sldMkLst>
          <pc:docMk/>
          <pc:sldMk cId="2357139910" sldId="647"/>
        </pc:sldMkLst>
        <pc:spChg chg="mod">
          <ac:chgData name="THOMAS Guillaume" userId="d73a70d2-f50c-47a2-b53f-82d695afb283" providerId="ADAL" clId="{97723C42-9891-4BA6-AD52-3A327B0076A2}" dt="2022-04-04T12:00:12.282" v="220" actId="20577"/>
          <ac:spMkLst>
            <pc:docMk/>
            <pc:sldMk cId="2357139910" sldId="647"/>
            <ac:spMk id="2" creationId="{65DBC1B9-C5C4-4EB4-9D82-DEA74B552FE2}"/>
          </ac:spMkLst>
        </pc:spChg>
      </pc:sldChg>
      <pc:sldChg chg="modSp new mod ord">
        <pc:chgData name="THOMAS Guillaume" userId="d73a70d2-f50c-47a2-b53f-82d695afb283" providerId="ADAL" clId="{97723C42-9891-4BA6-AD52-3A327B0076A2}" dt="2022-04-04T12:00:38.887" v="240" actId="20577"/>
        <pc:sldMkLst>
          <pc:docMk/>
          <pc:sldMk cId="2215673539" sldId="648"/>
        </pc:sldMkLst>
        <pc:spChg chg="mod">
          <ac:chgData name="THOMAS Guillaume" userId="d73a70d2-f50c-47a2-b53f-82d695afb283" providerId="ADAL" clId="{97723C42-9891-4BA6-AD52-3A327B0076A2}" dt="2022-04-04T12:00:38.887" v="240" actId="20577"/>
          <ac:spMkLst>
            <pc:docMk/>
            <pc:sldMk cId="2215673539" sldId="648"/>
            <ac:spMk id="2" creationId="{7DBE6641-6CA3-4B08-89E3-91EB4506246D}"/>
          </ac:spMkLst>
        </pc:spChg>
      </pc:sldChg>
      <pc:sldChg chg="addSp delSp modSp add mod">
        <pc:chgData name="THOMAS Guillaume" userId="d73a70d2-f50c-47a2-b53f-82d695afb283" providerId="ADAL" clId="{97723C42-9891-4BA6-AD52-3A327B0076A2}" dt="2022-04-04T12:24:58.464" v="467" actId="27636"/>
        <pc:sldMkLst>
          <pc:docMk/>
          <pc:sldMk cId="3547141784" sldId="649"/>
        </pc:sldMkLst>
        <pc:spChg chg="mod">
          <ac:chgData name="THOMAS Guillaume" userId="d73a70d2-f50c-47a2-b53f-82d695afb283" providerId="ADAL" clId="{97723C42-9891-4BA6-AD52-3A327B0076A2}" dt="2022-04-04T12:24:58.464" v="467" actId="27636"/>
          <ac:spMkLst>
            <pc:docMk/>
            <pc:sldMk cId="3547141784" sldId="649"/>
            <ac:spMk id="2" creationId="{100F8AED-53C6-4CC0-B4FE-EE7025047319}"/>
          </ac:spMkLst>
        </pc:spChg>
        <pc:spChg chg="del">
          <ac:chgData name="THOMAS Guillaume" userId="d73a70d2-f50c-47a2-b53f-82d695afb283" providerId="ADAL" clId="{97723C42-9891-4BA6-AD52-3A327B0076A2}" dt="2022-04-04T12:22:02.800" v="428" actId="478"/>
          <ac:spMkLst>
            <pc:docMk/>
            <pc:sldMk cId="3547141784" sldId="649"/>
            <ac:spMk id="3" creationId="{C8C60E1F-D726-466D-8005-59FC4C5F4AB6}"/>
          </ac:spMkLst>
        </pc:spChg>
        <pc:spChg chg="add mod">
          <ac:chgData name="THOMAS Guillaume" userId="d73a70d2-f50c-47a2-b53f-82d695afb283" providerId="ADAL" clId="{97723C42-9891-4BA6-AD52-3A327B0076A2}" dt="2022-04-04T12:20:13.428" v="386" actId="21"/>
          <ac:spMkLst>
            <pc:docMk/>
            <pc:sldMk cId="3547141784" sldId="649"/>
            <ac:spMk id="4" creationId="{782CBAB5-BA23-774C-AAD6-40546214C302}"/>
          </ac:spMkLst>
        </pc:spChg>
        <pc:spChg chg="add mod">
          <ac:chgData name="THOMAS Guillaume" userId="d73a70d2-f50c-47a2-b53f-82d695afb283" providerId="ADAL" clId="{97723C42-9891-4BA6-AD52-3A327B0076A2}" dt="2022-04-04T12:20:16.248" v="388" actId="21"/>
          <ac:spMkLst>
            <pc:docMk/>
            <pc:sldMk cId="3547141784" sldId="649"/>
            <ac:spMk id="5" creationId="{F331EB3D-2A2C-724B-AE1B-1EBE13FED308}"/>
          </ac:spMkLst>
        </pc:spChg>
        <pc:spChg chg="add mod">
          <ac:chgData name="THOMAS Guillaume" userId="d73a70d2-f50c-47a2-b53f-82d695afb283" providerId="ADAL" clId="{97723C42-9891-4BA6-AD52-3A327B0076A2}" dt="2022-04-04T12:22:31.714" v="437" actId="207"/>
          <ac:spMkLst>
            <pc:docMk/>
            <pc:sldMk cId="3547141784" sldId="649"/>
            <ac:spMk id="6" creationId="{5F38169C-90A7-4F40-B4D1-9DFA1171514E}"/>
          </ac:spMkLst>
        </pc:spChg>
        <pc:spChg chg="add mod">
          <ac:chgData name="THOMAS Guillaume" userId="d73a70d2-f50c-47a2-b53f-82d695afb283" providerId="ADAL" clId="{97723C42-9891-4BA6-AD52-3A327B0076A2}" dt="2022-04-04T12:01:28.211" v="248"/>
          <ac:spMkLst>
            <pc:docMk/>
            <pc:sldMk cId="3547141784" sldId="649"/>
            <ac:spMk id="7" creationId="{17DE4C14-7EF2-0649-AF5F-F4F29D23CCF4}"/>
          </ac:spMkLst>
        </pc:spChg>
        <pc:spChg chg="add mod">
          <ac:chgData name="THOMAS Guillaume" userId="d73a70d2-f50c-47a2-b53f-82d695afb283" providerId="ADAL" clId="{97723C42-9891-4BA6-AD52-3A327B0076A2}" dt="2022-04-04T12:01:28.211" v="248"/>
          <ac:spMkLst>
            <pc:docMk/>
            <pc:sldMk cId="3547141784" sldId="649"/>
            <ac:spMk id="8" creationId="{F83386A6-3598-D74E-97F7-809C31BA0ABE}"/>
          </ac:spMkLst>
        </pc:spChg>
        <pc:spChg chg="add mod">
          <ac:chgData name="THOMAS Guillaume" userId="d73a70d2-f50c-47a2-b53f-82d695afb283" providerId="ADAL" clId="{97723C42-9891-4BA6-AD52-3A327B0076A2}" dt="2022-04-04T12:01:28.211" v="248"/>
          <ac:spMkLst>
            <pc:docMk/>
            <pc:sldMk cId="3547141784" sldId="649"/>
            <ac:spMk id="9" creationId="{3D4737C4-12BA-9A4C-BA65-09237BAEF7F0}"/>
          </ac:spMkLst>
        </pc:spChg>
        <pc:spChg chg="add mod">
          <ac:chgData name="THOMAS Guillaume" userId="d73a70d2-f50c-47a2-b53f-82d695afb283" providerId="ADAL" clId="{97723C42-9891-4BA6-AD52-3A327B0076A2}" dt="2022-04-04T12:22:11.454" v="430" actId="207"/>
          <ac:spMkLst>
            <pc:docMk/>
            <pc:sldMk cId="3547141784" sldId="649"/>
            <ac:spMk id="10" creationId="{6FA3ED3C-162C-1140-94AC-0A5876D6EBC1}"/>
          </ac:spMkLst>
        </pc:spChg>
        <pc:spChg chg="add mod">
          <ac:chgData name="THOMAS Guillaume" userId="d73a70d2-f50c-47a2-b53f-82d695afb283" providerId="ADAL" clId="{97723C42-9891-4BA6-AD52-3A327B0076A2}" dt="2022-04-04T12:22:13.929" v="431" actId="207"/>
          <ac:spMkLst>
            <pc:docMk/>
            <pc:sldMk cId="3547141784" sldId="649"/>
            <ac:spMk id="11" creationId="{A18D806E-AAB1-8048-8D29-D65980547E54}"/>
          </ac:spMkLst>
        </pc:spChg>
        <pc:spChg chg="add mod">
          <ac:chgData name="THOMAS Guillaume" userId="d73a70d2-f50c-47a2-b53f-82d695afb283" providerId="ADAL" clId="{97723C42-9891-4BA6-AD52-3A327B0076A2}" dt="2022-04-04T12:22:17.360" v="432" actId="207"/>
          <ac:spMkLst>
            <pc:docMk/>
            <pc:sldMk cId="3547141784" sldId="649"/>
            <ac:spMk id="12" creationId="{A7F3C91A-EE2A-624E-9B1C-CBC9A442B25F}"/>
          </ac:spMkLst>
        </pc:spChg>
        <pc:spChg chg="add mod">
          <ac:chgData name="THOMAS Guillaume" userId="d73a70d2-f50c-47a2-b53f-82d695afb283" providerId="ADAL" clId="{97723C42-9891-4BA6-AD52-3A327B0076A2}" dt="2022-04-04T12:22:19.531" v="433" actId="207"/>
          <ac:spMkLst>
            <pc:docMk/>
            <pc:sldMk cId="3547141784" sldId="649"/>
            <ac:spMk id="13" creationId="{6F9A9F79-692F-984F-ADE1-1A0AAFBD7C61}"/>
          </ac:spMkLst>
        </pc:spChg>
        <pc:spChg chg="add mod">
          <ac:chgData name="THOMAS Guillaume" userId="d73a70d2-f50c-47a2-b53f-82d695afb283" providerId="ADAL" clId="{97723C42-9891-4BA6-AD52-3A327B0076A2}" dt="2022-04-04T12:22:22.085" v="434" actId="207"/>
          <ac:spMkLst>
            <pc:docMk/>
            <pc:sldMk cId="3547141784" sldId="649"/>
            <ac:spMk id="14" creationId="{A215FDFC-2CAC-AF40-AAB9-FCC69B30E7F0}"/>
          </ac:spMkLst>
        </pc:spChg>
        <pc:spChg chg="add mod">
          <ac:chgData name="THOMAS Guillaume" userId="d73a70d2-f50c-47a2-b53f-82d695afb283" providerId="ADAL" clId="{97723C42-9891-4BA6-AD52-3A327B0076A2}" dt="2022-04-04T12:22:24.808" v="435" actId="207"/>
          <ac:spMkLst>
            <pc:docMk/>
            <pc:sldMk cId="3547141784" sldId="649"/>
            <ac:spMk id="15" creationId="{FE8A8127-176D-7A4C-B940-9632379549B6}"/>
          </ac:spMkLst>
        </pc:spChg>
        <pc:spChg chg="add mod">
          <ac:chgData name="THOMAS Guillaume" userId="d73a70d2-f50c-47a2-b53f-82d695afb283" providerId="ADAL" clId="{97723C42-9891-4BA6-AD52-3A327B0076A2}" dt="2022-04-04T12:22:27.913" v="436" actId="207"/>
          <ac:spMkLst>
            <pc:docMk/>
            <pc:sldMk cId="3547141784" sldId="649"/>
            <ac:spMk id="16" creationId="{9280011E-D02B-0244-943C-49469D3018BA}"/>
          </ac:spMkLst>
        </pc:spChg>
        <pc:spChg chg="add mod">
          <ac:chgData name="THOMAS Guillaume" userId="d73a70d2-f50c-47a2-b53f-82d695afb283" providerId="ADAL" clId="{97723C42-9891-4BA6-AD52-3A327B0076A2}" dt="2022-04-04T12:01:28.211" v="248"/>
          <ac:spMkLst>
            <pc:docMk/>
            <pc:sldMk cId="3547141784" sldId="649"/>
            <ac:spMk id="17" creationId="{1896DC0A-7541-EB4E-9A3A-81219F1CE518}"/>
          </ac:spMkLst>
        </pc:spChg>
        <pc:spChg chg="add mod">
          <ac:chgData name="THOMAS Guillaume" userId="d73a70d2-f50c-47a2-b53f-82d695afb283" providerId="ADAL" clId="{97723C42-9891-4BA6-AD52-3A327B0076A2}" dt="2022-04-04T12:01:28.211" v="248"/>
          <ac:spMkLst>
            <pc:docMk/>
            <pc:sldMk cId="3547141784" sldId="649"/>
            <ac:spMk id="18" creationId="{BA557EDA-F918-D341-A9F4-563F8CB688F9}"/>
          </ac:spMkLst>
        </pc:spChg>
        <pc:spChg chg="add mod">
          <ac:chgData name="THOMAS Guillaume" userId="d73a70d2-f50c-47a2-b53f-82d695afb283" providerId="ADAL" clId="{97723C42-9891-4BA6-AD52-3A327B0076A2}" dt="2022-04-04T12:01:28.211" v="248"/>
          <ac:spMkLst>
            <pc:docMk/>
            <pc:sldMk cId="3547141784" sldId="649"/>
            <ac:spMk id="19" creationId="{05E671D2-48EC-074B-B4E4-E5C19E1E729A}"/>
          </ac:spMkLst>
        </pc:spChg>
        <pc:spChg chg="add mod">
          <ac:chgData name="THOMAS Guillaume" userId="d73a70d2-f50c-47a2-b53f-82d695afb283" providerId="ADAL" clId="{97723C42-9891-4BA6-AD52-3A327B0076A2}" dt="2022-04-04T12:01:28.211" v="248"/>
          <ac:spMkLst>
            <pc:docMk/>
            <pc:sldMk cId="3547141784" sldId="649"/>
            <ac:spMk id="20" creationId="{AC912DD8-7EBC-814F-AD75-3014F15CE5F9}"/>
          </ac:spMkLst>
        </pc:spChg>
        <pc:spChg chg="add mod">
          <ac:chgData name="THOMAS Guillaume" userId="d73a70d2-f50c-47a2-b53f-82d695afb283" providerId="ADAL" clId="{97723C42-9891-4BA6-AD52-3A327B0076A2}" dt="2022-04-04T12:01:28.211" v="248"/>
          <ac:spMkLst>
            <pc:docMk/>
            <pc:sldMk cId="3547141784" sldId="649"/>
            <ac:spMk id="21" creationId="{525F9B1F-A2E8-724B-9B5E-171B7E7DDDFF}"/>
          </ac:spMkLst>
        </pc:spChg>
        <pc:spChg chg="add mod">
          <ac:chgData name="THOMAS Guillaume" userId="d73a70d2-f50c-47a2-b53f-82d695afb283" providerId="ADAL" clId="{97723C42-9891-4BA6-AD52-3A327B0076A2}" dt="2022-04-04T12:01:28.211" v="248"/>
          <ac:spMkLst>
            <pc:docMk/>
            <pc:sldMk cId="3547141784" sldId="649"/>
            <ac:spMk id="22" creationId="{BDFF691C-ED0E-A941-8803-DEBEBDDCCF7D}"/>
          </ac:spMkLst>
        </pc:spChg>
        <pc:spChg chg="add mod">
          <ac:chgData name="THOMAS Guillaume" userId="d73a70d2-f50c-47a2-b53f-82d695afb283" providerId="ADAL" clId="{97723C42-9891-4BA6-AD52-3A327B0076A2}" dt="2022-04-04T12:01:28.211" v="248"/>
          <ac:spMkLst>
            <pc:docMk/>
            <pc:sldMk cId="3547141784" sldId="649"/>
            <ac:spMk id="23" creationId="{65B3ACC6-2D3A-094F-A06C-0BC266C9132F}"/>
          </ac:spMkLst>
        </pc:spChg>
        <pc:spChg chg="add mod">
          <ac:chgData name="THOMAS Guillaume" userId="d73a70d2-f50c-47a2-b53f-82d695afb283" providerId="ADAL" clId="{97723C42-9891-4BA6-AD52-3A327B0076A2}" dt="2022-04-04T12:01:28.211" v="248"/>
          <ac:spMkLst>
            <pc:docMk/>
            <pc:sldMk cId="3547141784" sldId="649"/>
            <ac:spMk id="24" creationId="{EE1F44A0-0DC8-9341-90ED-6E818A88DA00}"/>
          </ac:spMkLst>
        </pc:spChg>
        <pc:spChg chg="add mod">
          <ac:chgData name="THOMAS Guillaume" userId="d73a70d2-f50c-47a2-b53f-82d695afb283" providerId="ADAL" clId="{97723C42-9891-4BA6-AD52-3A327B0076A2}" dt="2022-04-04T12:01:28.211" v="248"/>
          <ac:spMkLst>
            <pc:docMk/>
            <pc:sldMk cId="3547141784" sldId="649"/>
            <ac:spMk id="25" creationId="{B9B9F9F3-9588-A54A-AF50-F83AC9618B27}"/>
          </ac:spMkLst>
        </pc:spChg>
        <pc:spChg chg="add mod">
          <ac:chgData name="THOMAS Guillaume" userId="d73a70d2-f50c-47a2-b53f-82d695afb283" providerId="ADAL" clId="{97723C42-9891-4BA6-AD52-3A327B0076A2}" dt="2022-04-04T12:01:28.211" v="248"/>
          <ac:spMkLst>
            <pc:docMk/>
            <pc:sldMk cId="3547141784" sldId="649"/>
            <ac:spMk id="26" creationId="{EE2CC7A7-F240-4148-8109-671D5F021426}"/>
          </ac:spMkLst>
        </pc:spChg>
        <pc:spChg chg="add mod">
          <ac:chgData name="THOMAS Guillaume" userId="d73a70d2-f50c-47a2-b53f-82d695afb283" providerId="ADAL" clId="{97723C42-9891-4BA6-AD52-3A327B0076A2}" dt="2022-04-04T12:01:28.211" v="248"/>
          <ac:spMkLst>
            <pc:docMk/>
            <pc:sldMk cId="3547141784" sldId="649"/>
            <ac:spMk id="27" creationId="{37B6370A-E5AF-E445-8F51-CD4C26FAC273}"/>
          </ac:spMkLst>
        </pc:spChg>
        <pc:spChg chg="add mod">
          <ac:chgData name="THOMAS Guillaume" userId="d73a70d2-f50c-47a2-b53f-82d695afb283" providerId="ADAL" clId="{97723C42-9891-4BA6-AD52-3A327B0076A2}" dt="2022-04-04T12:01:28.211" v="248"/>
          <ac:spMkLst>
            <pc:docMk/>
            <pc:sldMk cId="3547141784" sldId="649"/>
            <ac:spMk id="28" creationId="{EF21A961-D592-D843-911F-6D9572A79EE9}"/>
          </ac:spMkLst>
        </pc:spChg>
        <pc:spChg chg="add mod">
          <ac:chgData name="THOMAS Guillaume" userId="d73a70d2-f50c-47a2-b53f-82d695afb283" providerId="ADAL" clId="{97723C42-9891-4BA6-AD52-3A327B0076A2}" dt="2022-04-04T12:01:28.211" v="248"/>
          <ac:spMkLst>
            <pc:docMk/>
            <pc:sldMk cId="3547141784" sldId="649"/>
            <ac:spMk id="29" creationId="{7E733E02-0FAD-B34C-AAB9-04D5228D35F8}"/>
          </ac:spMkLst>
        </pc:spChg>
        <pc:spChg chg="add mod">
          <ac:chgData name="THOMAS Guillaume" userId="d73a70d2-f50c-47a2-b53f-82d695afb283" providerId="ADAL" clId="{97723C42-9891-4BA6-AD52-3A327B0076A2}" dt="2022-04-04T12:01:28.211" v="248"/>
          <ac:spMkLst>
            <pc:docMk/>
            <pc:sldMk cId="3547141784" sldId="649"/>
            <ac:spMk id="30" creationId="{5B65BDA1-DC9F-FE41-8E5B-60BB4284027D}"/>
          </ac:spMkLst>
        </pc:spChg>
        <pc:spChg chg="add mod">
          <ac:chgData name="THOMAS Guillaume" userId="d73a70d2-f50c-47a2-b53f-82d695afb283" providerId="ADAL" clId="{97723C42-9891-4BA6-AD52-3A327B0076A2}" dt="2022-04-04T12:01:28.211" v="248"/>
          <ac:spMkLst>
            <pc:docMk/>
            <pc:sldMk cId="3547141784" sldId="649"/>
            <ac:spMk id="31" creationId="{62466895-3926-C149-8123-4834CB1835FE}"/>
          </ac:spMkLst>
        </pc:spChg>
        <pc:spChg chg="add mod">
          <ac:chgData name="THOMAS Guillaume" userId="d73a70d2-f50c-47a2-b53f-82d695afb283" providerId="ADAL" clId="{97723C42-9891-4BA6-AD52-3A327B0076A2}" dt="2022-04-04T12:01:28.211" v="248"/>
          <ac:spMkLst>
            <pc:docMk/>
            <pc:sldMk cId="3547141784" sldId="649"/>
            <ac:spMk id="32" creationId="{B806EFFD-1621-6B47-9551-43AA1DE3D101}"/>
          </ac:spMkLst>
        </pc:spChg>
        <pc:spChg chg="add mod">
          <ac:chgData name="THOMAS Guillaume" userId="d73a70d2-f50c-47a2-b53f-82d695afb283" providerId="ADAL" clId="{97723C42-9891-4BA6-AD52-3A327B0076A2}" dt="2022-04-04T12:01:28.211" v="248"/>
          <ac:spMkLst>
            <pc:docMk/>
            <pc:sldMk cId="3547141784" sldId="649"/>
            <ac:spMk id="33" creationId="{B3B21897-4DCB-8746-8E67-02555C3B54A0}"/>
          </ac:spMkLst>
        </pc:spChg>
        <pc:spChg chg="add mod">
          <ac:chgData name="THOMAS Guillaume" userId="d73a70d2-f50c-47a2-b53f-82d695afb283" providerId="ADAL" clId="{97723C42-9891-4BA6-AD52-3A327B0076A2}" dt="2022-04-04T12:01:28.211" v="248"/>
          <ac:spMkLst>
            <pc:docMk/>
            <pc:sldMk cId="3547141784" sldId="649"/>
            <ac:spMk id="34" creationId="{5A3415B1-239A-FB4D-A499-DF64B7F6A466}"/>
          </ac:spMkLst>
        </pc:spChg>
        <pc:spChg chg="add mod">
          <ac:chgData name="THOMAS Guillaume" userId="d73a70d2-f50c-47a2-b53f-82d695afb283" providerId="ADAL" clId="{97723C42-9891-4BA6-AD52-3A327B0076A2}" dt="2022-04-04T12:22:07.707" v="429" actId="207"/>
          <ac:spMkLst>
            <pc:docMk/>
            <pc:sldMk cId="3547141784" sldId="649"/>
            <ac:spMk id="35" creationId="{ED23C12E-5E09-E44B-B893-FE407DCEA1FE}"/>
          </ac:spMkLst>
        </pc:spChg>
      </pc:sldChg>
      <pc:sldChg chg="addSp modSp add mod">
        <pc:chgData name="THOMAS Guillaume" userId="d73a70d2-f50c-47a2-b53f-82d695afb283" providerId="ADAL" clId="{97723C42-9891-4BA6-AD52-3A327B0076A2}" dt="2022-04-04T12:25:04.710" v="469" actId="27636"/>
        <pc:sldMkLst>
          <pc:docMk/>
          <pc:sldMk cId="3961261999" sldId="650"/>
        </pc:sldMkLst>
        <pc:spChg chg="mod">
          <ac:chgData name="THOMAS Guillaume" userId="d73a70d2-f50c-47a2-b53f-82d695afb283" providerId="ADAL" clId="{97723C42-9891-4BA6-AD52-3A327B0076A2}" dt="2022-04-04T12:25:04.710" v="469" actId="27636"/>
          <ac:spMkLst>
            <pc:docMk/>
            <pc:sldMk cId="3961261999" sldId="650"/>
            <ac:spMk id="2" creationId="{100F8AED-53C6-4CC0-B4FE-EE7025047319}"/>
          </ac:spMkLst>
        </pc:spChg>
        <pc:spChg chg="add mod">
          <ac:chgData name="THOMAS Guillaume" userId="d73a70d2-f50c-47a2-b53f-82d695afb283" providerId="ADAL" clId="{97723C42-9891-4BA6-AD52-3A327B0076A2}" dt="2022-04-04T12:20:22.478" v="391" actId="21"/>
          <ac:spMkLst>
            <pc:docMk/>
            <pc:sldMk cId="3961261999" sldId="650"/>
            <ac:spMk id="4" creationId="{8FA94627-6AAD-0A4C-BAFD-9C02C1BC918A}"/>
          </ac:spMkLst>
        </pc:spChg>
        <pc:spChg chg="add mod">
          <ac:chgData name="THOMAS Guillaume" userId="d73a70d2-f50c-47a2-b53f-82d695afb283" providerId="ADAL" clId="{97723C42-9891-4BA6-AD52-3A327B0076A2}" dt="2022-04-04T12:20:25.216" v="393" actId="21"/>
          <ac:spMkLst>
            <pc:docMk/>
            <pc:sldMk cId="3961261999" sldId="650"/>
            <ac:spMk id="5" creationId="{CEE9E686-CB89-3C41-BEEB-F63A6BEE4879}"/>
          </ac:spMkLst>
        </pc:spChg>
        <pc:graphicFrameChg chg="add mod">
          <ac:chgData name="THOMAS Guillaume" userId="d73a70d2-f50c-47a2-b53f-82d695afb283" providerId="ADAL" clId="{97723C42-9891-4BA6-AD52-3A327B0076A2}" dt="2022-04-04T12:01:40.463" v="251"/>
          <ac:graphicFrameMkLst>
            <pc:docMk/>
            <pc:sldMk cId="3961261999" sldId="650"/>
            <ac:graphicFrameMk id="6" creationId="{D348A551-D7F5-4FA2-A724-C78DABF5CFCE}"/>
          </ac:graphicFrameMkLst>
        </pc:graphicFrameChg>
      </pc:sldChg>
      <pc:sldChg chg="addSp delSp modSp add mod">
        <pc:chgData name="THOMAS Guillaume" userId="d73a70d2-f50c-47a2-b53f-82d695afb283" providerId="ADAL" clId="{97723C42-9891-4BA6-AD52-3A327B0076A2}" dt="2022-04-04T12:26:27.713" v="474" actId="27636"/>
        <pc:sldMkLst>
          <pc:docMk/>
          <pc:sldMk cId="3698696051" sldId="651"/>
        </pc:sldMkLst>
        <pc:spChg chg="mod">
          <ac:chgData name="THOMAS Guillaume" userId="d73a70d2-f50c-47a2-b53f-82d695afb283" providerId="ADAL" clId="{97723C42-9891-4BA6-AD52-3A327B0076A2}" dt="2022-04-04T12:26:27.713" v="474" actId="27636"/>
          <ac:spMkLst>
            <pc:docMk/>
            <pc:sldMk cId="3698696051" sldId="651"/>
            <ac:spMk id="2" creationId="{100F8AED-53C6-4CC0-B4FE-EE7025047319}"/>
          </ac:spMkLst>
        </pc:spChg>
        <pc:spChg chg="del">
          <ac:chgData name="THOMAS Guillaume" userId="d73a70d2-f50c-47a2-b53f-82d695afb283" providerId="ADAL" clId="{97723C42-9891-4BA6-AD52-3A327B0076A2}" dt="2022-04-04T12:21:22.818" v="423" actId="478"/>
          <ac:spMkLst>
            <pc:docMk/>
            <pc:sldMk cId="3698696051" sldId="651"/>
            <ac:spMk id="3" creationId="{C8C60E1F-D726-466D-8005-59FC4C5F4AB6}"/>
          </ac:spMkLst>
        </pc:spChg>
        <pc:spChg chg="add mod">
          <ac:chgData name="THOMAS Guillaume" userId="d73a70d2-f50c-47a2-b53f-82d695afb283" providerId="ADAL" clId="{97723C42-9891-4BA6-AD52-3A327B0076A2}" dt="2022-04-04T12:21:08.809" v="412" actId="21"/>
          <ac:spMkLst>
            <pc:docMk/>
            <pc:sldMk cId="3698696051" sldId="651"/>
            <ac:spMk id="4" creationId="{26A32023-B919-6A49-9E92-1316AA5FE5C3}"/>
          </ac:spMkLst>
        </pc:spChg>
        <pc:spChg chg="add mod">
          <ac:chgData name="THOMAS Guillaume" userId="d73a70d2-f50c-47a2-b53f-82d695afb283" providerId="ADAL" clId="{97723C42-9891-4BA6-AD52-3A327B0076A2}" dt="2022-04-04T12:21:15.881" v="420" actId="21"/>
          <ac:spMkLst>
            <pc:docMk/>
            <pc:sldMk cId="3698696051" sldId="651"/>
            <ac:spMk id="5" creationId="{7FA78B54-C1CF-BF42-90CE-407510189A10}"/>
          </ac:spMkLst>
        </pc:spChg>
        <pc:spChg chg="add mod">
          <ac:chgData name="THOMAS Guillaume" userId="d73a70d2-f50c-47a2-b53f-82d695afb283" providerId="ADAL" clId="{97723C42-9891-4BA6-AD52-3A327B0076A2}" dt="2022-04-04T12:21:49.186" v="427" actId="207"/>
          <ac:spMkLst>
            <pc:docMk/>
            <pc:sldMk cId="3698696051" sldId="651"/>
            <ac:spMk id="6" creationId="{0EE59986-C1AA-D741-A661-5317F41DD4B0}"/>
          </ac:spMkLst>
        </pc:spChg>
      </pc:sldChg>
      <pc:sldChg chg="addSp modSp add mod ord">
        <pc:chgData name="THOMAS Guillaume" userId="d73a70d2-f50c-47a2-b53f-82d695afb283" providerId="ADAL" clId="{97723C42-9891-4BA6-AD52-3A327B0076A2}" dt="2022-04-05T10:12:06.532" v="486"/>
        <pc:sldMkLst>
          <pc:docMk/>
          <pc:sldMk cId="2224169144" sldId="652"/>
        </pc:sldMkLst>
        <pc:spChg chg="mod">
          <ac:chgData name="THOMAS Guillaume" userId="d73a70d2-f50c-47a2-b53f-82d695afb283" providerId="ADAL" clId="{97723C42-9891-4BA6-AD52-3A327B0076A2}" dt="2022-04-04T12:25:20.364" v="470" actId="255"/>
          <ac:spMkLst>
            <pc:docMk/>
            <pc:sldMk cId="2224169144" sldId="652"/>
            <ac:spMk id="2" creationId="{100F8AED-53C6-4CC0-B4FE-EE7025047319}"/>
          </ac:spMkLst>
        </pc:spChg>
        <pc:spChg chg="add mod">
          <ac:chgData name="THOMAS Guillaume" userId="d73a70d2-f50c-47a2-b53f-82d695afb283" providerId="ADAL" clId="{97723C42-9891-4BA6-AD52-3A327B0076A2}" dt="2022-04-04T12:20:44.123" v="397" actId="21"/>
          <ac:spMkLst>
            <pc:docMk/>
            <pc:sldMk cId="2224169144" sldId="652"/>
            <ac:spMk id="4" creationId="{9AB53041-ED7A-1845-AD6F-B6354050B79C}"/>
          </ac:spMkLst>
        </pc:spChg>
        <pc:spChg chg="add mod">
          <ac:chgData name="THOMAS Guillaume" userId="d73a70d2-f50c-47a2-b53f-82d695afb283" providerId="ADAL" clId="{97723C42-9891-4BA6-AD52-3A327B0076A2}" dt="2022-04-04T12:01:46.900" v="252"/>
          <ac:spMkLst>
            <pc:docMk/>
            <pc:sldMk cId="2224169144" sldId="652"/>
            <ac:spMk id="5" creationId="{889652FC-0E97-474F-AB58-3DE71A6B190C}"/>
          </ac:spMkLst>
        </pc:spChg>
        <pc:spChg chg="add mod">
          <ac:chgData name="THOMAS Guillaume" userId="d73a70d2-f50c-47a2-b53f-82d695afb283" providerId="ADAL" clId="{97723C42-9891-4BA6-AD52-3A327B0076A2}" dt="2022-04-04T12:01:46.900" v="252"/>
          <ac:spMkLst>
            <pc:docMk/>
            <pc:sldMk cId="2224169144" sldId="652"/>
            <ac:spMk id="6" creationId="{4C7338F9-6125-D048-8EC9-8DB6582C2B96}"/>
          </ac:spMkLst>
        </pc:spChg>
        <pc:picChg chg="add mod">
          <ac:chgData name="THOMAS Guillaume" userId="d73a70d2-f50c-47a2-b53f-82d695afb283" providerId="ADAL" clId="{97723C42-9891-4BA6-AD52-3A327B0076A2}" dt="2022-04-04T12:01:46.900" v="252"/>
          <ac:picMkLst>
            <pc:docMk/>
            <pc:sldMk cId="2224169144" sldId="652"/>
            <ac:picMk id="7" creationId="{DCAFE1DE-377F-AF45-9ED6-FC646E7445ED}"/>
          </ac:picMkLst>
        </pc:picChg>
        <pc:picChg chg="add mod">
          <ac:chgData name="THOMAS Guillaume" userId="d73a70d2-f50c-47a2-b53f-82d695afb283" providerId="ADAL" clId="{97723C42-9891-4BA6-AD52-3A327B0076A2}" dt="2022-04-04T12:01:46.900" v="252"/>
          <ac:picMkLst>
            <pc:docMk/>
            <pc:sldMk cId="2224169144" sldId="652"/>
            <ac:picMk id="8" creationId="{D4303639-7E42-B742-B331-CADDF98A7F38}"/>
          </ac:picMkLst>
        </pc:picChg>
      </pc:sldChg>
      <pc:sldChg chg="addSp delSp modSp add mod">
        <pc:chgData name="THOMAS Guillaume" userId="d73a70d2-f50c-47a2-b53f-82d695afb283" providerId="ADAL" clId="{97723C42-9891-4BA6-AD52-3A327B0076A2}" dt="2022-04-04T12:25:31.190" v="472" actId="27636"/>
        <pc:sldMkLst>
          <pc:docMk/>
          <pc:sldMk cId="1551463800" sldId="653"/>
        </pc:sldMkLst>
        <pc:spChg chg="mod">
          <ac:chgData name="THOMAS Guillaume" userId="d73a70d2-f50c-47a2-b53f-82d695afb283" providerId="ADAL" clId="{97723C42-9891-4BA6-AD52-3A327B0076A2}" dt="2022-04-04T12:25:31.190" v="472" actId="27636"/>
          <ac:spMkLst>
            <pc:docMk/>
            <pc:sldMk cId="1551463800" sldId="653"/>
            <ac:spMk id="2" creationId="{100F8AED-53C6-4CC0-B4FE-EE7025047319}"/>
          </ac:spMkLst>
        </pc:spChg>
        <pc:spChg chg="del">
          <ac:chgData name="THOMAS Guillaume" userId="d73a70d2-f50c-47a2-b53f-82d695afb283" providerId="ADAL" clId="{97723C42-9891-4BA6-AD52-3A327B0076A2}" dt="2022-04-04T12:21:27.847" v="424" actId="478"/>
          <ac:spMkLst>
            <pc:docMk/>
            <pc:sldMk cId="1551463800" sldId="653"/>
            <ac:spMk id="3" creationId="{C8C60E1F-D726-466D-8005-59FC4C5F4AB6}"/>
          </ac:spMkLst>
        </pc:spChg>
        <pc:spChg chg="add mod">
          <ac:chgData name="THOMAS Guillaume" userId="d73a70d2-f50c-47a2-b53f-82d695afb283" providerId="ADAL" clId="{97723C42-9891-4BA6-AD52-3A327B0076A2}" dt="2022-04-04T12:21:00.622" v="407" actId="21"/>
          <ac:spMkLst>
            <pc:docMk/>
            <pc:sldMk cId="1551463800" sldId="653"/>
            <ac:spMk id="4" creationId="{399FE278-2D62-6849-B6C6-611ADF9C3682}"/>
          </ac:spMkLst>
        </pc:spChg>
        <pc:spChg chg="add mod">
          <ac:chgData name="THOMAS Guillaume" userId="d73a70d2-f50c-47a2-b53f-82d695afb283" providerId="ADAL" clId="{97723C42-9891-4BA6-AD52-3A327B0076A2}" dt="2022-04-04T12:21:03.326" v="409" actId="21"/>
          <ac:spMkLst>
            <pc:docMk/>
            <pc:sldMk cId="1551463800" sldId="653"/>
            <ac:spMk id="5" creationId="{CC1A2640-FEFF-3947-854E-364564E25289}"/>
          </ac:spMkLst>
        </pc:spChg>
        <pc:spChg chg="add mod">
          <ac:chgData name="THOMAS Guillaume" userId="d73a70d2-f50c-47a2-b53f-82d695afb283" providerId="ADAL" clId="{97723C42-9891-4BA6-AD52-3A327B0076A2}" dt="2022-04-04T12:21:34.205" v="425" actId="207"/>
          <ac:spMkLst>
            <pc:docMk/>
            <pc:sldMk cId="1551463800" sldId="653"/>
            <ac:spMk id="6" creationId="{185A3981-D592-9943-941C-F22EE7338E4E}"/>
          </ac:spMkLst>
        </pc:spChg>
        <pc:spChg chg="add mod">
          <ac:chgData name="THOMAS Guillaume" userId="d73a70d2-f50c-47a2-b53f-82d695afb283" providerId="ADAL" clId="{97723C42-9891-4BA6-AD52-3A327B0076A2}" dt="2022-04-04T12:21:37.448" v="426" actId="207"/>
          <ac:spMkLst>
            <pc:docMk/>
            <pc:sldMk cId="1551463800" sldId="653"/>
            <ac:spMk id="7" creationId="{10981886-F93A-E046-8D22-BAA4C1844FAD}"/>
          </ac:spMkLst>
        </pc:spChg>
        <pc:spChg chg="add mod">
          <ac:chgData name="THOMAS Guillaume" userId="d73a70d2-f50c-47a2-b53f-82d695afb283" providerId="ADAL" clId="{97723C42-9891-4BA6-AD52-3A327B0076A2}" dt="2022-04-04T12:02:02.362" v="253"/>
          <ac:spMkLst>
            <pc:docMk/>
            <pc:sldMk cId="1551463800" sldId="653"/>
            <ac:spMk id="8" creationId="{220EB5DB-830C-A746-B094-2E453EA03A58}"/>
          </ac:spMkLst>
        </pc:spChg>
        <pc:spChg chg="add mod">
          <ac:chgData name="THOMAS Guillaume" userId="d73a70d2-f50c-47a2-b53f-82d695afb283" providerId="ADAL" clId="{97723C42-9891-4BA6-AD52-3A327B0076A2}" dt="2022-04-04T12:02:02.362" v="253"/>
          <ac:spMkLst>
            <pc:docMk/>
            <pc:sldMk cId="1551463800" sldId="653"/>
            <ac:spMk id="9" creationId="{75AB1543-9A30-4246-93ED-B61E4AB1983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0DA63A-7A55-4F30-BDA7-B05989B16F5C}" type="datetimeFigureOut">
              <a:rPr lang="fr-FR" smtClean="0"/>
              <a:t>01/06/2022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EBD44-9B62-4EC2-86F3-935C66F8E0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3374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Hi </a:t>
            </a:r>
            <a:r>
              <a:rPr lang="en-US" dirty="0" err="1"/>
              <a:t>eveyone</a:t>
            </a:r>
            <a:r>
              <a:rPr lang="en-US" dirty="0"/>
              <a:t> ! Welcome to this talk.</a:t>
            </a:r>
            <a:endParaRPr lang="en-ES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My name is Guillaume and today, I would like to tell you a wonderful tail about </a:t>
            </a:r>
            <a:r>
              <a:rPr lang="en-US" dirty="0" err="1"/>
              <a:t>GraalVM</a:t>
            </a:r>
            <a:r>
              <a:rPr lang="en-US" dirty="0"/>
              <a:t> and </a:t>
            </a:r>
            <a:r>
              <a:rPr lang="en-US" dirty="0" err="1"/>
              <a:t>Quarkus</a:t>
            </a:r>
            <a:r>
              <a:rPr lang="en-US" dirty="0"/>
              <a:t>.</a:t>
            </a:r>
            <a:endParaRPr lang="en-E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EBD44-9B62-4EC2-86F3-935C66F8E00E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7407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First, Let me remember you our architecture. To ease the governance and the security of our tool, we chose that each namespace will have its own instance of </a:t>
            </a:r>
            <a:r>
              <a:rPr lang="en-US" dirty="0" err="1"/>
              <a:t>dailyclean</a:t>
            </a:r>
            <a:r>
              <a:rPr lang="en-US" dirty="0"/>
              <a:t> tool.</a:t>
            </a:r>
            <a:endParaRPr lang="fr-FR" dirty="0"/>
          </a:p>
          <a:p>
            <a:endParaRPr lang="en-US" dirty="0"/>
          </a:p>
          <a:p>
            <a:r>
              <a:rPr lang="en-US" dirty="0"/>
              <a:t>As such, we had to find a language &amp; a FWK who was : </a:t>
            </a:r>
          </a:p>
          <a:p>
            <a:r>
              <a:rPr lang="en-US" dirty="0"/>
              <a:t>Easy to develop</a:t>
            </a:r>
          </a:p>
          <a:p>
            <a:r>
              <a:rPr lang="en-US" dirty="0"/>
              <a:t>Fast</a:t>
            </a:r>
          </a:p>
          <a:p>
            <a:r>
              <a:rPr lang="en-US" dirty="0"/>
              <a:t>And first and foremost with the less memory footprint as possible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First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thought</a:t>
            </a:r>
            <a:r>
              <a:rPr lang="fr-FR" dirty="0"/>
              <a:t> about GO. But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asked</a:t>
            </a:r>
            <a:r>
              <a:rPr lang="fr-FR" dirty="0"/>
              <a:t> </a:t>
            </a:r>
            <a:r>
              <a:rPr lang="fr-FR" dirty="0" err="1"/>
              <a:t>who</a:t>
            </a:r>
            <a:r>
              <a:rPr lang="fr-FR" dirty="0"/>
              <a:t> </a:t>
            </a:r>
            <a:r>
              <a:rPr lang="fr-FR" dirty="0" err="1"/>
              <a:t>knew</a:t>
            </a:r>
            <a:r>
              <a:rPr lang="fr-FR" dirty="0"/>
              <a:t> how to code in GO … </a:t>
            </a:r>
            <a:r>
              <a:rPr lang="fr-FR" dirty="0" err="1"/>
              <a:t>reactions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… like </a:t>
            </a:r>
            <a:r>
              <a:rPr lang="fr-FR" dirty="0" err="1"/>
              <a:t>this</a:t>
            </a:r>
            <a:r>
              <a:rPr lang="fr-FR" dirty="0"/>
              <a:t> …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EBD44-9B62-4EC2-86F3-935C66F8E00E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0730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And </a:t>
            </a:r>
            <a:r>
              <a:rPr lang="fr-FR" dirty="0" err="1"/>
              <a:t>finally</a:t>
            </a:r>
            <a:r>
              <a:rPr lang="fr-FR" dirty="0"/>
              <a:t>, 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there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Java </a:t>
            </a:r>
            <a:r>
              <a:rPr lang="fr-FR" dirty="0" err="1"/>
              <a:t>developers</a:t>
            </a:r>
            <a:r>
              <a:rPr lang="fr-FR" dirty="0"/>
              <a:t> in </a:t>
            </a:r>
            <a:r>
              <a:rPr lang="fr-FR" dirty="0" err="1"/>
              <a:t>our</a:t>
            </a:r>
            <a:r>
              <a:rPr lang="fr-FR" dirty="0"/>
              <a:t> team,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suggested</a:t>
            </a:r>
            <a:r>
              <a:rPr lang="fr-FR" dirty="0"/>
              <a:t> to explore </a:t>
            </a:r>
            <a:r>
              <a:rPr lang="fr-FR" dirty="0" err="1"/>
              <a:t>two</a:t>
            </a:r>
            <a:r>
              <a:rPr lang="fr-FR" dirty="0"/>
              <a:t> new technologies to us.</a:t>
            </a:r>
          </a:p>
          <a:p>
            <a:endParaRPr lang="fr-FR" dirty="0"/>
          </a:p>
          <a:p>
            <a:r>
              <a:rPr lang="fr-FR" dirty="0"/>
              <a:t>And </a:t>
            </a:r>
            <a:r>
              <a:rPr lang="fr-FR" dirty="0" err="1"/>
              <a:t>they</a:t>
            </a:r>
            <a:r>
              <a:rPr lang="fr-FR" dirty="0"/>
              <a:t> are </a:t>
            </a:r>
            <a:r>
              <a:rPr lang="fr-FR" dirty="0" err="1"/>
              <a:t>GraalVM</a:t>
            </a:r>
            <a:r>
              <a:rPr lang="fr-FR" dirty="0"/>
              <a:t> &amp; </a:t>
            </a:r>
            <a:r>
              <a:rPr lang="fr-FR" dirty="0" err="1"/>
              <a:t>Quarkus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 err="1"/>
              <a:t>Finally</a:t>
            </a:r>
            <a:r>
              <a:rPr lang="fr-FR" dirty="0"/>
              <a:t> !</a:t>
            </a:r>
          </a:p>
          <a:p>
            <a:endParaRPr lang="fr-FR" dirty="0"/>
          </a:p>
          <a:p>
            <a:r>
              <a:rPr lang="en-US" dirty="0"/>
              <a:t>First what is </a:t>
            </a:r>
            <a:r>
              <a:rPr lang="en-US" dirty="0" err="1"/>
              <a:t>graaalVM</a:t>
            </a:r>
            <a:r>
              <a:rPr lang="en-US" dirty="0"/>
              <a:t> ?</a:t>
            </a:r>
          </a:p>
          <a:p>
            <a:endParaRPr lang="en-US" dirty="0"/>
          </a:p>
          <a:p>
            <a:r>
              <a:rPr lang="en-US" dirty="0"/>
              <a:t>Wikipedia definition ! </a:t>
            </a:r>
            <a:r>
              <a:rPr lang="en-US" dirty="0" err="1"/>
              <a:t>Heeem</a:t>
            </a:r>
            <a:r>
              <a:rPr lang="en-US" dirty="0"/>
              <a:t> !</a:t>
            </a:r>
          </a:p>
          <a:p>
            <a:endParaRPr lang="en-US" dirty="0"/>
          </a:p>
          <a:p>
            <a:r>
              <a:rPr lang="en-US" dirty="0" err="1"/>
              <a:t>GraalVM</a:t>
            </a:r>
            <a:r>
              <a:rPr lang="en-US" dirty="0"/>
              <a:t> is a Java VM and JDK based on </a:t>
            </a:r>
            <a:r>
              <a:rPr lang="en-US" dirty="0" err="1"/>
              <a:t>HotSpot</a:t>
            </a:r>
            <a:r>
              <a:rPr lang="en-US" dirty="0"/>
              <a:t>/OpenJDK, implemented in Java. It supports additional programming languages and execution modes, like ahead-of-time compilation of Java applications for fast startup and low memory footprint.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EBD44-9B62-4EC2-86F3-935C66F8E00E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9214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and execution modes, like ahead-of-time compilation of Java applications for fast startup and low memory footprint.</a:t>
            </a:r>
          </a:p>
          <a:p>
            <a:endParaRPr lang="en-US" dirty="0"/>
          </a:p>
          <a:p>
            <a:r>
              <a:rPr lang="en-US" dirty="0"/>
              <a:t>And THAT is very interesting to us !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In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words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say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artifacts</a:t>
            </a:r>
            <a:r>
              <a:rPr lang="fr-FR" dirty="0"/>
              <a:t> </a:t>
            </a:r>
            <a:r>
              <a:rPr lang="fr-FR" dirty="0" err="1"/>
              <a:t>turn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To </a:t>
            </a:r>
            <a:r>
              <a:rPr lang="fr-FR" dirty="0" err="1"/>
              <a:t>this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And in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words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do not </a:t>
            </a:r>
            <a:r>
              <a:rPr lang="fr-FR" dirty="0" err="1"/>
              <a:t>need</a:t>
            </a:r>
            <a:r>
              <a:rPr lang="fr-FR" dirty="0"/>
              <a:t> for a 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F26A25"/>
                </a:solidFill>
                <a:effectLst/>
                <a:uLnTx/>
                <a:uFillTx/>
                <a:ea typeface="Source Sans Pro" panose="020B0503030403020204" pitchFamily="34" charset="0"/>
              </a:rPr>
              <a:t>JVM running in our containers anymore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endParaRPr lang="en-US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EBD44-9B62-4EC2-86F3-935C66F8E00E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76300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what is </a:t>
            </a:r>
            <a:r>
              <a:rPr lang="en-US" dirty="0" err="1"/>
              <a:t>Quarkus</a:t>
            </a:r>
            <a:r>
              <a:rPr lang="en-US" dirty="0"/>
              <a:t> ?</a:t>
            </a:r>
          </a:p>
          <a:p>
            <a:endParaRPr lang="en-US" dirty="0"/>
          </a:p>
          <a:p>
            <a:r>
              <a:rPr lang="en-US" dirty="0"/>
              <a:t>Wikipedia definition again</a:t>
            </a:r>
          </a:p>
          <a:p>
            <a:endParaRPr lang="en-US" dirty="0"/>
          </a:p>
          <a:p>
            <a:r>
              <a:rPr lang="en-US" dirty="0" err="1"/>
              <a:t>Quarkus</a:t>
            </a:r>
            <a:r>
              <a:rPr lang="en-US" dirty="0"/>
              <a:t> is a Kubernetes Native Java framework tailored for OpenJDK </a:t>
            </a:r>
            <a:r>
              <a:rPr lang="en-US" dirty="0" err="1"/>
              <a:t>HotSpot</a:t>
            </a:r>
            <a:r>
              <a:rPr lang="en-US" dirty="0"/>
              <a:t> and </a:t>
            </a:r>
            <a:r>
              <a:rPr lang="en-US" dirty="0" err="1"/>
              <a:t>GraalVM</a:t>
            </a:r>
            <a:r>
              <a:rPr lang="en-US" dirty="0"/>
              <a:t>, crafted from best-of-breed Java libraries and standards. </a:t>
            </a:r>
          </a:p>
          <a:p>
            <a:r>
              <a:rPr lang="en-US" dirty="0"/>
              <a:t>The goal of </a:t>
            </a:r>
            <a:r>
              <a:rPr lang="en-US" dirty="0" err="1"/>
              <a:t>Quarkus</a:t>
            </a:r>
            <a:r>
              <a:rPr lang="en-US" dirty="0"/>
              <a:t> is to make Java a leading platform in Kubernetes and serverless environments while offering developers a unified reactive and imperative programming model to optimally address a wider range of distributed application architectures.</a:t>
            </a:r>
          </a:p>
          <a:p>
            <a:r>
              <a:rPr lang="fr-FR" dirty="0"/>
              <a:t>To </a:t>
            </a:r>
            <a:r>
              <a:rPr lang="fr-FR" dirty="0" err="1"/>
              <a:t>summarize</a:t>
            </a:r>
            <a:r>
              <a:rPr lang="fr-FR" dirty="0"/>
              <a:t>, </a:t>
            </a:r>
            <a:r>
              <a:rPr lang="fr-FR" dirty="0" err="1"/>
              <a:t>it’s</a:t>
            </a:r>
            <a:r>
              <a:rPr lang="fr-FR" dirty="0"/>
              <a:t> more or </a:t>
            </a:r>
            <a:r>
              <a:rPr lang="fr-FR" dirty="0" err="1"/>
              <a:t>less</a:t>
            </a:r>
            <a:r>
              <a:rPr lang="fr-FR" dirty="0"/>
              <a:t> like a Spring boot 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F26A25"/>
                </a:solidFill>
                <a:effectLst/>
                <a:uLnTx/>
                <a:uFillTx/>
                <a:ea typeface="Source Sans Pro" panose="020B0503030403020204" pitchFamily="34" charset="0"/>
              </a:rPr>
              <a:t>compatible with </a:t>
            </a:r>
            <a:r>
              <a:rPr kumimoji="0" lang="en-US" sz="1200" u="none" strike="noStrike" kern="1200" cap="none" spc="0" normalizeH="0" baseline="0" noProof="0" dirty="0" err="1">
                <a:ln>
                  <a:noFill/>
                </a:ln>
                <a:solidFill>
                  <a:srgbClr val="F26A25"/>
                </a:solidFill>
                <a:effectLst/>
                <a:uLnTx/>
                <a:uFillTx/>
                <a:ea typeface="Source Sans Pro" panose="020B0503030403020204" pitchFamily="34" charset="0"/>
              </a:rPr>
              <a:t>GraalVM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F26A25"/>
                </a:solidFill>
                <a:effectLst/>
                <a:uLnTx/>
                <a:uFillTx/>
                <a:ea typeface="Source Sans Pro" panose="020B0503030403020204" pitchFamily="34" charset="0"/>
              </a:rPr>
              <a:t> ahead-of-time compilation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EBD44-9B62-4EC2-86F3-935C66F8E00E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0136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relax, take a sit and a warm coffee. Let's Go !</a:t>
            </a:r>
            <a:endParaRPr lang="en-ES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EBD44-9B62-4EC2-86F3-935C66F8E00E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6345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Our story begins in AXA France.</a:t>
            </a:r>
            <a:endParaRPr lang="fr-FR" dirty="0"/>
          </a:p>
          <a:p>
            <a:endParaRPr lang="en-US" dirty="0"/>
          </a:p>
          <a:p>
            <a:r>
              <a:rPr lang="en-US" dirty="0"/>
              <a:t>First, let me introduce myself. I'm currently working as an ML developer in a team called : </a:t>
            </a:r>
            <a:r>
              <a:rPr lang="en-US" dirty="0" err="1"/>
              <a:t>BigData</a:t>
            </a:r>
            <a:r>
              <a:rPr lang="en-US" dirty="0"/>
              <a:t> and new technology.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Our mission is to help Data scientists to make their AI applications working in production efficiently.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Often, these types of applications execute a lot of processes. So, we design our solutions as microservices. 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EBD44-9B62-4EC2-86F3-935C66F8E00E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6217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a platform, we’ve chosen </a:t>
            </a:r>
            <a:r>
              <a:rPr lang="en-US" dirty="0" err="1"/>
              <a:t>OpenPaaS</a:t>
            </a:r>
            <a:r>
              <a:rPr lang="en-US" dirty="0"/>
              <a:t> (which is an OpenShift).</a:t>
            </a:r>
            <a:endParaRPr lang="fr-FR" dirty="0"/>
          </a:p>
          <a:p>
            <a:endParaRPr lang="en-US" dirty="0"/>
          </a:p>
          <a:p>
            <a:r>
              <a:rPr lang="en-US" dirty="0"/>
              <a:t>OpenShift relies on Kubernetes and Docker (containers). </a:t>
            </a:r>
          </a:p>
          <a:p>
            <a:r>
              <a:rPr lang="en-US" dirty="0"/>
              <a:t>In this talk, I will not doing an exhaustive presentation of these guys. But I will summarize some concepts in order to explain to you the context of our story.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our case, each application on each environment is represented by an object called a Namespace.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day, a new OCR application was born.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one allows us to read information from </a:t>
            </a:r>
            <a:r>
              <a:rPr lang="en-US" dirty="0" err="1"/>
              <a:t>french</a:t>
            </a:r>
            <a:r>
              <a:rPr lang="en-US" dirty="0"/>
              <a:t> driver licenses.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this kind of application can be very complex with a lot of heavy services.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EBD44-9B62-4EC2-86F3-935C66F8E00E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5927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we had/encountered FinOps issues. And this made us very sad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infrastructure was too expensive and we were looking for solutions to decrease our costs.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EBD44-9B62-4EC2-86F3-935C66F8E00E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9796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today we are proud to announce that we have divided our costs by … 10 !!! And that make us very happy !</a:t>
            </a:r>
          </a:p>
          <a:p>
            <a:endParaRPr lang="en-US" dirty="0"/>
          </a:p>
          <a:p>
            <a:r>
              <a:rPr lang="en-US" dirty="0"/>
              <a:t>To achieve this goal, One of our solutions we built up was the </a:t>
            </a:r>
            <a:r>
              <a:rPr lang="en-US" dirty="0" err="1"/>
              <a:t>dailycleanAPI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 wonderful application which save our money and help to save our planet.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EBD44-9B62-4EC2-86F3-935C66F8E00E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6641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solution has been designed and developed by ops &amp; developers. Let me take a minute to salute them : Thomas LEMARCHAND, Pierre-J=Henry </a:t>
            </a:r>
            <a:r>
              <a:rPr lang="en-US" dirty="0" err="1"/>
              <a:t>Gache</a:t>
            </a:r>
            <a:r>
              <a:rPr lang="en-US" dirty="0"/>
              <a:t> and Guillaume CHERVET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tool allows developers, Ops and Product Owners to manage their namespaces.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Obviously</a:t>
            </a:r>
            <a:r>
              <a:rPr lang="fr-FR" dirty="0"/>
              <a:t>, Production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managed</a:t>
            </a:r>
            <a:endParaRPr lang="fr-FR" dirty="0"/>
          </a:p>
          <a:p>
            <a:endParaRPr lang="en-US" dirty="0"/>
          </a:p>
          <a:p>
            <a:r>
              <a:rPr lang="en-US" dirty="0"/>
              <a:t>- They can start or stop an application on the fly</a:t>
            </a:r>
          </a:p>
          <a:p>
            <a:r>
              <a:rPr lang="en-US" dirty="0"/>
              <a:t>- </a:t>
            </a:r>
            <a:r>
              <a:rPr lang="en-US" dirty="0" err="1"/>
              <a:t>Thay</a:t>
            </a:r>
            <a:r>
              <a:rPr lang="en-US" dirty="0"/>
              <a:t> can get the state of their application (stopped, starting, running)</a:t>
            </a:r>
          </a:p>
          <a:p>
            <a:r>
              <a:rPr lang="en-US" dirty="0"/>
              <a:t>- They can give a start hour and an end hour to automatically start and stop the application each day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They can get some other information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Unfortunately, this kind of tool does not exist out of the box with </a:t>
            </a:r>
            <a:r>
              <a:rPr lang="en-US" dirty="0" err="1"/>
              <a:t>Openshift</a:t>
            </a:r>
            <a:r>
              <a:rPr lang="en-US" dirty="0"/>
              <a:t>. So we had to create it.</a:t>
            </a:r>
          </a:p>
          <a:p>
            <a:pPr marL="0" indent="0">
              <a:buFontTx/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EBD44-9B62-4EC2-86F3-935C66F8E00E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3734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</a:t>
            </a:r>
            <a:r>
              <a:rPr lang="en-US" dirty="0" err="1"/>
              <a:t>openShift</a:t>
            </a:r>
            <a:r>
              <a:rPr lang="en-US" dirty="0"/>
              <a:t>, a container is called a pod.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in our case, Each pod is an instance of a microservice.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In </a:t>
            </a:r>
            <a:r>
              <a:rPr lang="fr-FR" dirty="0" err="1"/>
              <a:t>OpenShift</a:t>
            </a:r>
            <a:r>
              <a:rPr lang="fr-FR" dirty="0"/>
              <a:t>, </a:t>
            </a:r>
            <a:r>
              <a:rPr lang="fr-FR" dirty="0" err="1"/>
              <a:t>pods</a:t>
            </a:r>
            <a:r>
              <a:rPr lang="fr-FR" dirty="0"/>
              <a:t> are </a:t>
            </a:r>
            <a:r>
              <a:rPr lang="fr-FR" dirty="0" err="1"/>
              <a:t>replicated</a:t>
            </a:r>
            <a:r>
              <a:rPr lang="fr-F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extinct a pod, you can set its replica number to 0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start a pod, you can set its replica number to 1, at least.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do so, our ops developed a script which can set this number of replicas for all the pods of a namespace.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execute this script, Kubernetes gives us an object called a Job.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plan an execution of a job each day, Kubernetes gives us an object called a </a:t>
            </a:r>
            <a:r>
              <a:rPr lang="en-US" dirty="0" err="1"/>
              <a:t>CronJob</a:t>
            </a:r>
            <a:r>
              <a:rPr lang="en-US" dirty="0"/>
              <a:t>.</a:t>
            </a:r>
            <a:endParaRPr lang="fr-FR" dirty="0"/>
          </a:p>
          <a:p>
            <a:endParaRPr lang="en-US" dirty="0"/>
          </a:p>
          <a:p>
            <a:r>
              <a:rPr lang="en-US" dirty="0"/>
              <a:t>In other words, A </a:t>
            </a:r>
            <a:r>
              <a:rPr lang="en-US" dirty="0" err="1"/>
              <a:t>CronJob</a:t>
            </a:r>
            <a:r>
              <a:rPr lang="en-US" dirty="0"/>
              <a:t> create and execute a Job. The Job execute a script.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can set a TTL to this job. Then, when the job finishes its execution, it deletes itself.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EBD44-9B62-4EC2-86F3-935C66F8E00E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3013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7258A1"/>
                </a:solidFill>
                <a:latin typeface="Source Sans Pro" panose="020B0503030403020204" pitchFamily="34" charset="0"/>
                <a:ea typeface="+mj-ea"/>
                <a:cs typeface="+mj-cs"/>
              </a:rPr>
              <a:t>To summarize: </a:t>
            </a:r>
          </a:p>
          <a:p>
            <a:endParaRPr lang="en-US" sz="1200" b="1" dirty="0">
              <a:solidFill>
                <a:srgbClr val="7258A1"/>
              </a:solidFill>
              <a:latin typeface="Source Sans Pro" panose="020B0503030403020204" pitchFamily="34" charset="0"/>
              <a:ea typeface="+mj-ea"/>
              <a:cs typeface="+mj-cs"/>
            </a:endParaRPr>
          </a:p>
          <a:p>
            <a:pPr marL="571500" indent="-571500">
              <a:buFontTx/>
              <a:buChar char="-"/>
            </a:pPr>
            <a:r>
              <a:rPr lang="en-US" sz="1200" b="1" dirty="0">
                <a:solidFill>
                  <a:srgbClr val="7258A1"/>
                </a:solidFill>
                <a:latin typeface="Source Sans Pro" panose="020B0503030403020204" pitchFamily="34" charset="0"/>
                <a:ea typeface="+mj-ea"/>
                <a:cs typeface="+mj-cs"/>
              </a:rPr>
              <a:t>When we want to start pods from a namespace, we create a Job to start them.</a:t>
            </a:r>
          </a:p>
          <a:p>
            <a:pPr marL="571500" indent="-571500">
              <a:buFontTx/>
              <a:buChar char="-"/>
            </a:pPr>
            <a:endParaRPr lang="en-US" sz="1200" b="1" dirty="0">
              <a:solidFill>
                <a:srgbClr val="7258A1"/>
              </a:solidFill>
              <a:latin typeface="Source Sans Pro" panose="020B0503030403020204" pitchFamily="34" charset="0"/>
              <a:ea typeface="+mj-ea"/>
              <a:cs typeface="+mj-cs"/>
            </a:endParaRPr>
          </a:p>
          <a:p>
            <a:pPr marL="571500" indent="-571500">
              <a:buFontTx/>
              <a:buChar char="-"/>
            </a:pPr>
            <a:r>
              <a:rPr lang="en-US" sz="1200" b="1" dirty="0">
                <a:solidFill>
                  <a:srgbClr val="7258A1"/>
                </a:solidFill>
                <a:latin typeface="Source Sans Pro" panose="020B0503030403020204" pitchFamily="34" charset="0"/>
                <a:ea typeface="+mj-ea"/>
                <a:cs typeface="+mj-cs"/>
              </a:rPr>
              <a:t>When we want to stop pods from a namespace, we create a Job to stop them. </a:t>
            </a:r>
          </a:p>
          <a:p>
            <a:pPr marL="571500" indent="-571500">
              <a:buFontTx/>
              <a:buChar char="-"/>
            </a:pPr>
            <a:endParaRPr lang="en-US" sz="1200" b="1" dirty="0">
              <a:solidFill>
                <a:srgbClr val="7258A1"/>
              </a:solidFill>
              <a:latin typeface="Source Sans Pro" panose="020B0503030403020204" pitchFamily="34" charset="0"/>
              <a:ea typeface="+mj-ea"/>
              <a:cs typeface="+mj-cs"/>
            </a:endParaRPr>
          </a:p>
          <a:p>
            <a:pPr marL="571500" indent="-571500">
              <a:buFontTx/>
              <a:buChar char="-"/>
            </a:pPr>
            <a:r>
              <a:rPr lang="en-US" sz="1200" b="1" dirty="0">
                <a:solidFill>
                  <a:srgbClr val="7258A1"/>
                </a:solidFill>
                <a:latin typeface="Source Sans Pro" panose="020B0503030403020204" pitchFamily="34" charset="0"/>
                <a:ea typeface="+mj-ea"/>
                <a:cs typeface="+mj-cs"/>
              </a:rPr>
              <a:t>When we want to update start/stop scheduling, we delete and create a new </a:t>
            </a:r>
            <a:r>
              <a:rPr lang="en-US" sz="1200" b="1" dirty="0" err="1">
                <a:solidFill>
                  <a:srgbClr val="7258A1"/>
                </a:solidFill>
                <a:latin typeface="Source Sans Pro" panose="020B0503030403020204" pitchFamily="34" charset="0"/>
                <a:ea typeface="+mj-ea"/>
                <a:cs typeface="+mj-cs"/>
              </a:rPr>
              <a:t>CronJob</a:t>
            </a:r>
            <a:r>
              <a:rPr lang="en-US" sz="1200" b="1" dirty="0">
                <a:solidFill>
                  <a:srgbClr val="7258A1"/>
                </a:solidFill>
                <a:latin typeface="Source Sans Pro" panose="020B0503030403020204" pitchFamily="34" charset="0"/>
                <a:ea typeface="+mj-ea"/>
                <a:cs typeface="+mj-cs"/>
              </a:rPr>
              <a:t>.</a:t>
            </a:r>
            <a:endParaRPr lang="fr-FR" sz="1200" b="1" dirty="0">
              <a:solidFill>
                <a:srgbClr val="7258A1"/>
              </a:solidFill>
              <a:latin typeface="Source Sans Pro" panose="020B0503030403020204" pitchFamily="34" charset="0"/>
              <a:ea typeface="+mj-ea"/>
              <a:cs typeface="+mj-cs"/>
            </a:endParaRPr>
          </a:p>
          <a:p>
            <a:endParaRPr lang="en-US" sz="1200" b="1" dirty="0">
              <a:solidFill>
                <a:srgbClr val="7258A1"/>
              </a:solidFill>
              <a:latin typeface="Source Sans Pro" panose="020B0503030403020204" pitchFamily="34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create or delete Jobs and </a:t>
            </a:r>
            <a:r>
              <a:rPr lang="en-US" dirty="0" err="1"/>
              <a:t>CronJobs</a:t>
            </a:r>
            <a:r>
              <a:rPr lang="en-US" dirty="0"/>
              <a:t>, we can use the Kubernetes API</a:t>
            </a:r>
            <a:endParaRPr lang="fr-FR" dirty="0"/>
          </a:p>
          <a:p>
            <a:endParaRPr lang="en-US" dirty="0"/>
          </a:p>
          <a:p>
            <a:r>
              <a:rPr lang="en-US" dirty="0"/>
              <a:t>Finally, we had to develop a front and an API which calls the Kubernetes API to manage our pods.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EBD44-9B62-4EC2-86F3-935C66F8E00E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6003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5E00828-B7F2-4492-A058-5554E93BE4ED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1141A"/>
              </a:gs>
              <a:gs pos="0">
                <a:srgbClr val="123038"/>
              </a:gs>
              <a:gs pos="50000">
                <a:srgbClr val="010508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C649A735-ACA3-4560-A0ED-6340947C09B0}"/>
              </a:ext>
            </a:extLst>
          </p:cNvPr>
          <p:cNvSpPr/>
          <p:nvPr userDrawn="1"/>
        </p:nvSpPr>
        <p:spPr>
          <a:xfrm rot="786125">
            <a:off x="-679028" y="-766557"/>
            <a:ext cx="5839996" cy="8038703"/>
          </a:xfrm>
          <a:custGeom>
            <a:avLst/>
            <a:gdLst>
              <a:gd name="connsiteX0" fmla="*/ 5839996 w 5839996"/>
              <a:gd name="connsiteY0" fmla="*/ 0 h 8038703"/>
              <a:gd name="connsiteX1" fmla="*/ 5839996 w 5839996"/>
              <a:gd name="connsiteY1" fmla="*/ 7041300 h 8038703"/>
              <a:gd name="connsiteX2" fmla="*/ 1554617 w 5839996"/>
              <a:gd name="connsiteY2" fmla="*/ 8038703 h 8038703"/>
              <a:gd name="connsiteX3" fmla="*/ 0 w 5839996"/>
              <a:gd name="connsiteY3" fmla="*/ 1359234 h 8038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9996" h="8038703">
                <a:moveTo>
                  <a:pt x="5839996" y="0"/>
                </a:moveTo>
                <a:lnTo>
                  <a:pt x="5839996" y="7041300"/>
                </a:lnTo>
                <a:lnTo>
                  <a:pt x="1554617" y="8038703"/>
                </a:lnTo>
                <a:lnTo>
                  <a:pt x="0" y="1359234"/>
                </a:lnTo>
                <a:close/>
              </a:path>
            </a:pathLst>
          </a:custGeom>
          <a:gradFill>
            <a:gsLst>
              <a:gs pos="17000">
                <a:srgbClr val="C00000">
                  <a:alpha val="87000"/>
                </a:srgbClr>
              </a:gs>
              <a:gs pos="100000">
                <a:srgbClr val="500000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8807EE4A-8779-4CF0-91B9-E9FC759D9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1538" y="1835263"/>
            <a:ext cx="9091612" cy="1600200"/>
          </a:xfrm>
        </p:spPr>
        <p:txBody>
          <a:bodyPr anchor="b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7" name="Sous-titre 2">
            <a:extLst>
              <a:ext uri="{FF2B5EF4-FFF2-40B4-BE49-F238E27FC236}">
                <a16:creationId xmlns:a16="http://schemas.microsoft.com/office/drawing/2014/main" id="{A9DBAD6F-782D-4FF5-B3CF-6DABEFE016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15344" y="3490970"/>
            <a:ext cx="9144000" cy="611130"/>
          </a:xfrm>
        </p:spPr>
        <p:txBody>
          <a:bodyPr>
            <a:normAutofit/>
          </a:bodyPr>
          <a:lstStyle>
            <a:lvl1pPr marL="0" indent="0" algn="r">
              <a:buNone/>
              <a:defRPr sz="3600">
                <a:solidFill>
                  <a:srgbClr val="82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9D1EF0C-6C1E-401C-82CF-C213F4131744}"/>
              </a:ext>
            </a:extLst>
          </p:cNvPr>
          <p:cNvSpPr txBox="1"/>
          <p:nvPr userDrawn="1"/>
        </p:nvSpPr>
        <p:spPr>
          <a:xfrm>
            <a:off x="10672313" y="6613753"/>
            <a:ext cx="16131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0" i="0" kern="1200" dirty="0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© </a:t>
            </a:r>
            <a:r>
              <a:rPr lang="fr-FR" sz="800" b="0" i="0" kern="1200" dirty="0" err="1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fr-FR" sz="800" b="0" i="0" kern="1200" dirty="0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 by Geoffrey Gourlez</a:t>
            </a:r>
            <a:endParaRPr lang="fr-FR" sz="800" dirty="0">
              <a:solidFill>
                <a:srgbClr val="123038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C77F451-0E32-4EE2-B24B-87737C0154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183" y="248219"/>
            <a:ext cx="670250" cy="67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83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CFD0970A-A28C-4A06-A9CF-1563D4AE35DF}"/>
              </a:ext>
            </a:extLst>
          </p:cNvPr>
          <p:cNvSpPr/>
          <p:nvPr userDrawn="1"/>
        </p:nvSpPr>
        <p:spPr>
          <a:xfrm>
            <a:off x="6549418" y="0"/>
            <a:ext cx="5642583" cy="6858000"/>
          </a:xfrm>
          <a:custGeom>
            <a:avLst/>
            <a:gdLst>
              <a:gd name="connsiteX0" fmla="*/ 1596169 w 5642583"/>
              <a:gd name="connsiteY0" fmla="*/ 0 h 6858000"/>
              <a:gd name="connsiteX1" fmla="*/ 5642583 w 5642583"/>
              <a:gd name="connsiteY1" fmla="*/ 0 h 6858000"/>
              <a:gd name="connsiteX2" fmla="*/ 5642583 w 5642583"/>
              <a:gd name="connsiteY2" fmla="*/ 6858000 h 6858000"/>
              <a:gd name="connsiteX3" fmla="*/ 0 w 564258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42583" h="6858000">
                <a:moveTo>
                  <a:pt x="1596169" y="0"/>
                </a:moveTo>
                <a:lnTo>
                  <a:pt x="5642583" y="0"/>
                </a:lnTo>
                <a:lnTo>
                  <a:pt x="564258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01141A"/>
              </a:gs>
              <a:gs pos="0">
                <a:srgbClr val="123038"/>
              </a:gs>
              <a:gs pos="50000">
                <a:srgbClr val="010508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564526-A826-4C64-B665-77EE0AA9C76F}"/>
              </a:ext>
            </a:extLst>
          </p:cNvPr>
          <p:cNvSpPr/>
          <p:nvPr userDrawn="1"/>
        </p:nvSpPr>
        <p:spPr>
          <a:xfrm>
            <a:off x="0" y="-342901"/>
            <a:ext cx="4813300" cy="900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FD81A12B-48F6-4BB2-AED8-9E5B0AF13B78}"/>
              </a:ext>
            </a:extLst>
          </p:cNvPr>
          <p:cNvSpPr/>
          <p:nvPr userDrawn="1"/>
        </p:nvSpPr>
        <p:spPr>
          <a:xfrm rot="793017">
            <a:off x="7267697" y="-131842"/>
            <a:ext cx="185105" cy="7105107"/>
          </a:xfrm>
          <a:custGeom>
            <a:avLst/>
            <a:gdLst>
              <a:gd name="connsiteX0" fmla="*/ 0 w 185105"/>
              <a:gd name="connsiteY0" fmla="*/ 43474 h 7105107"/>
              <a:gd name="connsiteX1" fmla="*/ 185105 w 185105"/>
              <a:gd name="connsiteY1" fmla="*/ 0 h 7105107"/>
              <a:gd name="connsiteX2" fmla="*/ 185105 w 185105"/>
              <a:gd name="connsiteY2" fmla="*/ 7061633 h 7105107"/>
              <a:gd name="connsiteX3" fmla="*/ 0 w 185105"/>
              <a:gd name="connsiteY3" fmla="*/ 7105107 h 7105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105" h="7105107">
                <a:moveTo>
                  <a:pt x="0" y="43474"/>
                </a:moveTo>
                <a:lnTo>
                  <a:pt x="185105" y="0"/>
                </a:lnTo>
                <a:lnTo>
                  <a:pt x="185105" y="7061633"/>
                </a:lnTo>
                <a:lnTo>
                  <a:pt x="0" y="7105107"/>
                </a:lnTo>
                <a:close/>
              </a:path>
            </a:pathLst>
          </a:custGeom>
          <a:solidFill>
            <a:srgbClr val="8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14CECC8-834C-446A-AA5F-AB577D3C18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183" y="248219"/>
            <a:ext cx="670250" cy="67025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753A4839-80CA-49BB-8647-C0E2F9A4014C}"/>
              </a:ext>
            </a:extLst>
          </p:cNvPr>
          <p:cNvSpPr txBox="1"/>
          <p:nvPr userDrawn="1"/>
        </p:nvSpPr>
        <p:spPr>
          <a:xfrm>
            <a:off x="10672313" y="6613753"/>
            <a:ext cx="16131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0" i="0" kern="1200" dirty="0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© </a:t>
            </a:r>
            <a:r>
              <a:rPr lang="fr-FR" sz="800" b="0" i="0" kern="1200" dirty="0" err="1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fr-FR" sz="800" b="0" i="0" kern="1200" dirty="0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 by Geoffrey Gourlez</a:t>
            </a:r>
            <a:endParaRPr lang="fr-FR" sz="800" dirty="0">
              <a:solidFill>
                <a:srgbClr val="123038"/>
              </a:solidFill>
            </a:endParaRP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41EE969-1E3E-44A2-BC5A-061627D4A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567" y="241869"/>
            <a:ext cx="10515600" cy="1325563"/>
          </a:xfrm>
        </p:spPr>
        <p:txBody>
          <a:bodyPr/>
          <a:lstStyle>
            <a:lvl1pPr>
              <a:defRPr>
                <a:solidFill>
                  <a:srgbClr val="01050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908301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22F104-0028-4156-B127-07B210CFC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A0F078-6F79-45C9-B592-8A3286229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7174A95-E9D3-4B1C-A72E-44AAB4D7C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F41DE-A7BB-4E22-971D-6A19265B0788}" type="datetimeFigureOut">
              <a:rPr lang="fr-FR" smtClean="0"/>
              <a:t>01/06/2022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A85176-18DC-4D26-BAAB-63E44C5C4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03545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5346AEB-C92A-4230-A936-CC7B7C7B02E7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1141A"/>
              </a:gs>
              <a:gs pos="0">
                <a:srgbClr val="123038"/>
              </a:gs>
              <a:gs pos="50000">
                <a:srgbClr val="010508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A9C47049-5539-451F-B630-4DCE56678AFE}"/>
              </a:ext>
            </a:extLst>
          </p:cNvPr>
          <p:cNvSpPr/>
          <p:nvPr userDrawn="1"/>
        </p:nvSpPr>
        <p:spPr>
          <a:xfrm rot="786125">
            <a:off x="-750795" y="-284809"/>
            <a:ext cx="1645785" cy="7062511"/>
          </a:xfrm>
          <a:custGeom>
            <a:avLst/>
            <a:gdLst>
              <a:gd name="connsiteX0" fmla="*/ 0 w 1645785"/>
              <a:gd name="connsiteY0" fmla="*/ 383049 h 7062511"/>
              <a:gd name="connsiteX1" fmla="*/ 1645785 w 1645785"/>
              <a:gd name="connsiteY1" fmla="*/ 0 h 7062511"/>
              <a:gd name="connsiteX2" fmla="*/ 1645785 w 1645785"/>
              <a:gd name="connsiteY2" fmla="*/ 7041292 h 7062511"/>
              <a:gd name="connsiteX3" fmla="*/ 1554616 w 1645785"/>
              <a:gd name="connsiteY3" fmla="*/ 7062511 h 7062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5785" h="7062511">
                <a:moveTo>
                  <a:pt x="0" y="383049"/>
                </a:moveTo>
                <a:lnTo>
                  <a:pt x="1645785" y="0"/>
                </a:lnTo>
                <a:lnTo>
                  <a:pt x="1645785" y="7041292"/>
                </a:lnTo>
                <a:lnTo>
                  <a:pt x="1554616" y="7062511"/>
                </a:lnTo>
                <a:close/>
              </a:path>
            </a:pathLst>
          </a:custGeom>
          <a:gradFill>
            <a:gsLst>
              <a:gs pos="17000">
                <a:srgbClr val="C00000">
                  <a:alpha val="87000"/>
                </a:srgbClr>
              </a:gs>
              <a:gs pos="100000">
                <a:srgbClr val="500000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C8227A-32AD-4ABD-8933-23F221625A87}"/>
              </a:ext>
            </a:extLst>
          </p:cNvPr>
          <p:cNvSpPr/>
          <p:nvPr userDrawn="1"/>
        </p:nvSpPr>
        <p:spPr>
          <a:xfrm>
            <a:off x="0" y="-342901"/>
            <a:ext cx="4813300" cy="900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5E0605D-3687-4159-B654-6FF0B68CD6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183" y="248219"/>
            <a:ext cx="670250" cy="67025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33F4D40A-9452-42FC-86D3-D1BABDEED21C}"/>
              </a:ext>
            </a:extLst>
          </p:cNvPr>
          <p:cNvSpPr txBox="1"/>
          <p:nvPr userDrawn="1"/>
        </p:nvSpPr>
        <p:spPr>
          <a:xfrm>
            <a:off x="10672313" y="6613753"/>
            <a:ext cx="16131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0" i="0" kern="1200" dirty="0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© </a:t>
            </a:r>
            <a:r>
              <a:rPr lang="fr-FR" sz="800" b="0" i="0" kern="1200" dirty="0" err="1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fr-FR" sz="800" b="0" i="0" kern="1200" dirty="0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 by Geoffrey Gourlez</a:t>
            </a:r>
            <a:endParaRPr lang="fr-FR" sz="800" dirty="0">
              <a:solidFill>
                <a:srgbClr val="1230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914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A9C47049-5539-451F-B630-4DCE56678AFE}"/>
              </a:ext>
            </a:extLst>
          </p:cNvPr>
          <p:cNvSpPr/>
          <p:nvPr userDrawn="1"/>
        </p:nvSpPr>
        <p:spPr>
          <a:xfrm rot="786125">
            <a:off x="-750795" y="-284809"/>
            <a:ext cx="1645785" cy="7062511"/>
          </a:xfrm>
          <a:custGeom>
            <a:avLst/>
            <a:gdLst>
              <a:gd name="connsiteX0" fmla="*/ 0 w 1645785"/>
              <a:gd name="connsiteY0" fmla="*/ 383049 h 7062511"/>
              <a:gd name="connsiteX1" fmla="*/ 1645785 w 1645785"/>
              <a:gd name="connsiteY1" fmla="*/ 0 h 7062511"/>
              <a:gd name="connsiteX2" fmla="*/ 1645785 w 1645785"/>
              <a:gd name="connsiteY2" fmla="*/ 7041292 h 7062511"/>
              <a:gd name="connsiteX3" fmla="*/ 1554616 w 1645785"/>
              <a:gd name="connsiteY3" fmla="*/ 7062511 h 7062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5785" h="7062511">
                <a:moveTo>
                  <a:pt x="0" y="383049"/>
                </a:moveTo>
                <a:lnTo>
                  <a:pt x="1645785" y="0"/>
                </a:lnTo>
                <a:lnTo>
                  <a:pt x="1645785" y="7041292"/>
                </a:lnTo>
                <a:lnTo>
                  <a:pt x="1554616" y="7062511"/>
                </a:lnTo>
                <a:close/>
              </a:path>
            </a:pathLst>
          </a:custGeom>
          <a:gradFill>
            <a:gsLst>
              <a:gs pos="17000">
                <a:srgbClr val="C00000">
                  <a:alpha val="87000"/>
                </a:srgbClr>
              </a:gs>
              <a:gs pos="100000">
                <a:srgbClr val="500000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3F4D40A-9452-42FC-86D3-D1BABDEED21C}"/>
              </a:ext>
            </a:extLst>
          </p:cNvPr>
          <p:cNvSpPr txBox="1"/>
          <p:nvPr userDrawn="1"/>
        </p:nvSpPr>
        <p:spPr>
          <a:xfrm>
            <a:off x="10672313" y="6613753"/>
            <a:ext cx="16131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0" i="0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© </a:t>
            </a:r>
            <a:r>
              <a:rPr lang="fr-FR" sz="800" b="0" i="0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fr-FR" sz="800" b="0" i="0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by Geoffrey Gourlez</a:t>
            </a:r>
            <a:endParaRPr lang="fr-FR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012E87E-8F72-4AFC-8F82-96E6ECAC22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763" y="252287"/>
            <a:ext cx="670251" cy="67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4380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35DE57EA-6641-4AFC-ABD0-9ADE6E98C91B}"/>
              </a:ext>
            </a:extLst>
          </p:cNvPr>
          <p:cNvSpPr/>
          <p:nvPr userDrawn="1"/>
        </p:nvSpPr>
        <p:spPr>
          <a:xfrm>
            <a:off x="6563156" y="0"/>
            <a:ext cx="5628845" cy="6858000"/>
          </a:xfrm>
          <a:custGeom>
            <a:avLst/>
            <a:gdLst>
              <a:gd name="connsiteX0" fmla="*/ 0 w 5628845"/>
              <a:gd name="connsiteY0" fmla="*/ 0 h 6858000"/>
              <a:gd name="connsiteX1" fmla="*/ 5628845 w 5628845"/>
              <a:gd name="connsiteY1" fmla="*/ 0 h 6858000"/>
              <a:gd name="connsiteX2" fmla="*/ 5628845 w 5628845"/>
              <a:gd name="connsiteY2" fmla="*/ 6858000 h 6858000"/>
              <a:gd name="connsiteX3" fmla="*/ 1596170 w 562884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28845" h="6858000">
                <a:moveTo>
                  <a:pt x="0" y="0"/>
                </a:moveTo>
                <a:lnTo>
                  <a:pt x="5628845" y="0"/>
                </a:lnTo>
                <a:lnTo>
                  <a:pt x="5628845" y="6858000"/>
                </a:lnTo>
                <a:lnTo>
                  <a:pt x="1596170" y="6858000"/>
                </a:lnTo>
                <a:close/>
              </a:path>
            </a:pathLst>
          </a:custGeom>
          <a:gradFill flip="none" rotWithShape="1">
            <a:gsLst>
              <a:gs pos="0">
                <a:srgbClr val="01141A"/>
              </a:gs>
              <a:gs pos="0">
                <a:srgbClr val="123038"/>
              </a:gs>
              <a:gs pos="50000">
                <a:srgbClr val="010508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F14678-07D5-443D-ABC7-20438A0D18AC}"/>
              </a:ext>
            </a:extLst>
          </p:cNvPr>
          <p:cNvSpPr/>
          <p:nvPr userDrawn="1"/>
        </p:nvSpPr>
        <p:spPr>
          <a:xfrm>
            <a:off x="0" y="-342901"/>
            <a:ext cx="4813300" cy="900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D1376CCB-84D0-4ADD-A016-DAC9B66B3D98}"/>
              </a:ext>
            </a:extLst>
          </p:cNvPr>
          <p:cNvSpPr/>
          <p:nvPr userDrawn="1"/>
        </p:nvSpPr>
        <p:spPr>
          <a:xfrm rot="20806983" flipH="1">
            <a:off x="7193888" y="-120561"/>
            <a:ext cx="185105" cy="7093675"/>
          </a:xfrm>
          <a:custGeom>
            <a:avLst/>
            <a:gdLst>
              <a:gd name="connsiteX0" fmla="*/ 185105 w 185105"/>
              <a:gd name="connsiteY0" fmla="*/ 0 h 7093675"/>
              <a:gd name="connsiteX1" fmla="*/ 0 w 185105"/>
              <a:gd name="connsiteY1" fmla="*/ 43473 h 7093675"/>
              <a:gd name="connsiteX2" fmla="*/ 0 w 185105"/>
              <a:gd name="connsiteY2" fmla="*/ 7093675 h 7093675"/>
              <a:gd name="connsiteX3" fmla="*/ 185105 w 185105"/>
              <a:gd name="connsiteY3" fmla="*/ 7050201 h 70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105" h="7093675">
                <a:moveTo>
                  <a:pt x="185105" y="0"/>
                </a:moveTo>
                <a:lnTo>
                  <a:pt x="0" y="43473"/>
                </a:lnTo>
                <a:lnTo>
                  <a:pt x="0" y="7093675"/>
                </a:lnTo>
                <a:lnTo>
                  <a:pt x="185105" y="7050201"/>
                </a:lnTo>
                <a:close/>
              </a:path>
            </a:pathLst>
          </a:custGeom>
          <a:solidFill>
            <a:srgbClr val="8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9A1A28A-6CE4-4378-81AF-EAC7793FF4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183" y="248219"/>
            <a:ext cx="670250" cy="67025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20491F83-AD43-402A-82EA-036DE80E5770}"/>
              </a:ext>
            </a:extLst>
          </p:cNvPr>
          <p:cNvSpPr txBox="1"/>
          <p:nvPr userDrawn="1"/>
        </p:nvSpPr>
        <p:spPr>
          <a:xfrm>
            <a:off x="10672313" y="6613753"/>
            <a:ext cx="16131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0" i="0" kern="1200" dirty="0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© </a:t>
            </a:r>
            <a:r>
              <a:rPr lang="fr-FR" sz="800" b="0" i="0" kern="1200" dirty="0" err="1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fr-FR" sz="800" b="0" i="0" kern="1200" dirty="0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 by Geoffrey Gourlez</a:t>
            </a:r>
            <a:endParaRPr lang="fr-FR" sz="800" dirty="0">
              <a:solidFill>
                <a:srgbClr val="123038"/>
              </a:solidFill>
            </a:endParaRP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B105E855-F867-4A36-912F-F25AACC99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567" y="241869"/>
            <a:ext cx="10515600" cy="1325563"/>
          </a:xfrm>
        </p:spPr>
        <p:txBody>
          <a:bodyPr/>
          <a:lstStyle>
            <a:lvl1pPr>
              <a:defRPr>
                <a:solidFill>
                  <a:srgbClr val="01050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1085914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BA4AE1-B21E-4397-B806-2A9F3B6CD718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1141A"/>
              </a:gs>
              <a:gs pos="0">
                <a:srgbClr val="123038"/>
              </a:gs>
              <a:gs pos="50000">
                <a:srgbClr val="010508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99F1A1-05D4-4DC9-B987-578C08FE925B}"/>
              </a:ext>
            </a:extLst>
          </p:cNvPr>
          <p:cNvSpPr/>
          <p:nvPr userDrawn="1"/>
        </p:nvSpPr>
        <p:spPr>
          <a:xfrm>
            <a:off x="2254795" y="1536174"/>
            <a:ext cx="45719" cy="3785652"/>
          </a:xfrm>
          <a:prstGeom prst="rect">
            <a:avLst/>
          </a:prstGeom>
          <a:gradFill>
            <a:gsLst>
              <a:gs pos="17000">
                <a:srgbClr val="C00000">
                  <a:alpha val="87000"/>
                </a:srgbClr>
              </a:gs>
              <a:gs pos="100000">
                <a:srgbClr val="5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D986963-42A0-4970-BFA4-05BE2734F5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183" y="248219"/>
            <a:ext cx="670250" cy="67025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1355223-CDD1-4E8A-B7AD-0E6F2257AC36}"/>
              </a:ext>
            </a:extLst>
          </p:cNvPr>
          <p:cNvSpPr txBox="1"/>
          <p:nvPr userDrawn="1"/>
        </p:nvSpPr>
        <p:spPr>
          <a:xfrm>
            <a:off x="10672313" y="6613753"/>
            <a:ext cx="16131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0" i="0" kern="1200" dirty="0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© </a:t>
            </a:r>
            <a:r>
              <a:rPr lang="fr-FR" sz="800" b="0" i="0" kern="1200" dirty="0" err="1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fr-FR" sz="800" b="0" i="0" kern="1200" dirty="0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 by Geoffrey Gourlez</a:t>
            </a:r>
            <a:endParaRPr lang="fr-FR" sz="800" dirty="0">
              <a:solidFill>
                <a:srgbClr val="123038"/>
              </a:solidFill>
            </a:endParaRP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2ADD90F8-F778-4BAB-A321-E3D54EF1DE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61094" y="1536174"/>
            <a:ext cx="6976111" cy="3785652"/>
          </a:xfrm>
        </p:spPr>
        <p:txBody>
          <a:bodyPr anchor="ctr">
            <a:noAutofit/>
          </a:bodyPr>
          <a:lstStyle>
            <a:lvl1pPr marL="0" indent="0">
              <a:buNone/>
              <a:defRPr sz="8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fr-FR" dirty="0"/>
              <a:t>Cliquez pour modifier les styles du texte</a:t>
            </a:r>
          </a:p>
        </p:txBody>
      </p:sp>
    </p:spTree>
    <p:extLst>
      <p:ext uri="{BB962C8B-B14F-4D97-AF65-F5344CB8AC3E}">
        <p14:creationId xmlns:p14="http://schemas.microsoft.com/office/powerpoint/2010/main" val="3831515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99F1A1-05D4-4DC9-B987-578C08FE925B}"/>
              </a:ext>
            </a:extLst>
          </p:cNvPr>
          <p:cNvSpPr/>
          <p:nvPr userDrawn="1"/>
        </p:nvSpPr>
        <p:spPr>
          <a:xfrm>
            <a:off x="2254795" y="1536174"/>
            <a:ext cx="45719" cy="3785652"/>
          </a:xfrm>
          <a:prstGeom prst="rect">
            <a:avLst/>
          </a:prstGeom>
          <a:gradFill>
            <a:gsLst>
              <a:gs pos="17000">
                <a:srgbClr val="C00000">
                  <a:alpha val="87000"/>
                </a:srgbClr>
              </a:gs>
              <a:gs pos="100000">
                <a:srgbClr val="5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1355223-CDD1-4E8A-B7AD-0E6F2257AC36}"/>
              </a:ext>
            </a:extLst>
          </p:cNvPr>
          <p:cNvSpPr txBox="1"/>
          <p:nvPr userDrawn="1"/>
        </p:nvSpPr>
        <p:spPr>
          <a:xfrm>
            <a:off x="10672313" y="6613753"/>
            <a:ext cx="16131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0" i="0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© </a:t>
            </a:r>
            <a:r>
              <a:rPr lang="fr-FR" sz="800" b="0" i="0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fr-FR" sz="800" b="0" i="0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by Geoffrey Gourlez</a:t>
            </a:r>
            <a:endParaRPr lang="fr-FR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2ADD90F8-F778-4BAB-A321-E3D54EF1DE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61094" y="1536174"/>
            <a:ext cx="6976111" cy="3785652"/>
          </a:xfrm>
        </p:spPr>
        <p:txBody>
          <a:bodyPr anchor="ctr">
            <a:noAutofit/>
          </a:bodyPr>
          <a:lstStyle>
            <a:lvl1pPr marL="0" indent="0">
              <a:buNone/>
              <a:defRPr sz="8000">
                <a:solidFill>
                  <a:srgbClr val="01050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fr-FR" dirty="0"/>
              <a:t>Cliquez pour modifier les styles du texte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9863CB3-54A6-4699-9D1B-5BCBEEFA15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763" y="252287"/>
            <a:ext cx="670251" cy="67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550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55739B11-CC51-496A-8820-324A943C9DFD}"/>
              </a:ext>
            </a:extLst>
          </p:cNvPr>
          <p:cNvSpPr/>
          <p:nvPr userDrawn="1"/>
        </p:nvSpPr>
        <p:spPr>
          <a:xfrm rot="786125">
            <a:off x="-679142" y="-765553"/>
            <a:ext cx="5831362" cy="8036695"/>
          </a:xfrm>
          <a:custGeom>
            <a:avLst/>
            <a:gdLst>
              <a:gd name="connsiteX0" fmla="*/ 0 w 5831362"/>
              <a:gd name="connsiteY0" fmla="*/ 1357225 h 8036695"/>
              <a:gd name="connsiteX1" fmla="*/ 5831362 w 5831362"/>
              <a:gd name="connsiteY1" fmla="*/ 0 h 8036695"/>
              <a:gd name="connsiteX2" fmla="*/ 5831362 w 5831362"/>
              <a:gd name="connsiteY2" fmla="*/ 7041301 h 8036695"/>
              <a:gd name="connsiteX3" fmla="*/ 1554617 w 5831362"/>
              <a:gd name="connsiteY3" fmla="*/ 8036695 h 8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1362" h="8036695">
                <a:moveTo>
                  <a:pt x="0" y="1357225"/>
                </a:moveTo>
                <a:lnTo>
                  <a:pt x="5831362" y="0"/>
                </a:lnTo>
                <a:lnTo>
                  <a:pt x="5831362" y="7041301"/>
                </a:lnTo>
                <a:lnTo>
                  <a:pt x="1554617" y="8036695"/>
                </a:lnTo>
                <a:close/>
              </a:path>
            </a:pathLst>
          </a:custGeom>
          <a:solidFill>
            <a:srgbClr val="8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3ECC540-69AF-49AE-9232-AFDD9E79FA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763" y="252287"/>
            <a:ext cx="670251" cy="670251"/>
          </a:xfrm>
          <a:prstGeom prst="rect">
            <a:avLst/>
          </a:prstGeom>
        </p:spPr>
      </p:pic>
      <p:sp>
        <p:nvSpPr>
          <p:cNvPr id="12" name="Sous-titre 2">
            <a:extLst>
              <a:ext uri="{FF2B5EF4-FFF2-40B4-BE49-F238E27FC236}">
                <a16:creationId xmlns:a16="http://schemas.microsoft.com/office/drawing/2014/main" id="{FEAC9841-6EDB-4AE1-96E2-CE38AD20D6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15344" y="3490970"/>
            <a:ext cx="9144000" cy="611130"/>
          </a:xfrm>
        </p:spPr>
        <p:txBody>
          <a:bodyPr>
            <a:normAutofit/>
          </a:bodyPr>
          <a:lstStyle>
            <a:lvl1pPr marL="0" indent="0" algn="r">
              <a:buNone/>
              <a:defRPr sz="3600">
                <a:solidFill>
                  <a:srgbClr val="82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298449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position personnalisé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5534963A-541B-45EB-8F9C-E37BE3539989}"/>
              </a:ext>
            </a:extLst>
          </p:cNvPr>
          <p:cNvSpPr/>
          <p:nvPr userDrawn="1"/>
        </p:nvSpPr>
        <p:spPr>
          <a:xfrm>
            <a:off x="0" y="0"/>
            <a:ext cx="2848620" cy="6858000"/>
          </a:xfrm>
          <a:custGeom>
            <a:avLst/>
            <a:gdLst>
              <a:gd name="connsiteX0" fmla="*/ 0 w 2848620"/>
              <a:gd name="connsiteY0" fmla="*/ 0 h 6858000"/>
              <a:gd name="connsiteX1" fmla="*/ 2848620 w 2848620"/>
              <a:gd name="connsiteY1" fmla="*/ 0 h 6858000"/>
              <a:gd name="connsiteX2" fmla="*/ 2848620 w 2848620"/>
              <a:gd name="connsiteY2" fmla="*/ 6858000 h 6858000"/>
              <a:gd name="connsiteX3" fmla="*/ 0 w 28486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8620" h="6858000">
                <a:moveTo>
                  <a:pt x="0" y="0"/>
                </a:moveTo>
                <a:lnTo>
                  <a:pt x="2848620" y="0"/>
                </a:lnTo>
                <a:lnTo>
                  <a:pt x="284862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01141A"/>
              </a:gs>
              <a:gs pos="0">
                <a:srgbClr val="123038"/>
              </a:gs>
              <a:gs pos="50000">
                <a:srgbClr val="010508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94CA91F0-04BF-42D6-93C7-CF5DF325EEF9}"/>
              </a:ext>
            </a:extLst>
          </p:cNvPr>
          <p:cNvSpPr/>
          <p:nvPr userDrawn="1"/>
        </p:nvSpPr>
        <p:spPr>
          <a:xfrm rot="786125">
            <a:off x="1955161" y="-287215"/>
            <a:ext cx="1680503" cy="7432431"/>
          </a:xfrm>
          <a:custGeom>
            <a:avLst/>
            <a:gdLst>
              <a:gd name="connsiteX0" fmla="*/ 0 w 1680503"/>
              <a:gd name="connsiteY0" fmla="*/ 391130 h 7432431"/>
              <a:gd name="connsiteX1" fmla="*/ 1680503 w 1680503"/>
              <a:gd name="connsiteY1" fmla="*/ 0 h 7432431"/>
              <a:gd name="connsiteX2" fmla="*/ 1680503 w 1680503"/>
              <a:gd name="connsiteY2" fmla="*/ 7041301 h 7432431"/>
              <a:gd name="connsiteX3" fmla="*/ 0 w 1680503"/>
              <a:gd name="connsiteY3" fmla="*/ 7432431 h 74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0503" h="7432431">
                <a:moveTo>
                  <a:pt x="0" y="391130"/>
                </a:moveTo>
                <a:lnTo>
                  <a:pt x="1680503" y="0"/>
                </a:lnTo>
                <a:lnTo>
                  <a:pt x="1680503" y="7041301"/>
                </a:lnTo>
                <a:lnTo>
                  <a:pt x="0" y="7432431"/>
                </a:lnTo>
                <a:close/>
              </a:path>
            </a:pathLst>
          </a:custGeom>
          <a:solidFill>
            <a:srgbClr val="8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1513DC-C2D5-4A8D-B3DE-E1DFDFBA5DDA}"/>
              </a:ext>
            </a:extLst>
          </p:cNvPr>
          <p:cNvSpPr/>
          <p:nvPr userDrawn="1"/>
        </p:nvSpPr>
        <p:spPr>
          <a:xfrm>
            <a:off x="0" y="-342901"/>
            <a:ext cx="4813300" cy="900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0BF4FE9-FDD1-4B93-A963-52DC2AE927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763" y="252287"/>
            <a:ext cx="670251" cy="670251"/>
          </a:xfrm>
          <a:prstGeom prst="rect">
            <a:avLst/>
          </a:prstGeom>
        </p:spPr>
      </p:pic>
      <p:sp>
        <p:nvSpPr>
          <p:cNvPr id="17" name="Titre 16">
            <a:extLst>
              <a:ext uri="{FF2B5EF4-FFF2-40B4-BE49-F238E27FC236}">
                <a16:creationId xmlns:a16="http://schemas.microsoft.com/office/drawing/2014/main" id="{155424BD-AD7D-4178-A62B-EE46A0342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300" y="252287"/>
            <a:ext cx="6096371" cy="1325563"/>
          </a:xfrm>
        </p:spPr>
        <p:txBody>
          <a:bodyPr/>
          <a:lstStyle>
            <a:lvl1pPr>
              <a:defRPr>
                <a:solidFill>
                  <a:srgbClr val="01050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474660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position personnalisé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94CA91F0-04BF-42D6-93C7-CF5DF325EEF9}"/>
              </a:ext>
            </a:extLst>
          </p:cNvPr>
          <p:cNvSpPr/>
          <p:nvPr userDrawn="1"/>
        </p:nvSpPr>
        <p:spPr>
          <a:xfrm rot="786125">
            <a:off x="1955161" y="-287215"/>
            <a:ext cx="1680503" cy="7432431"/>
          </a:xfrm>
          <a:custGeom>
            <a:avLst/>
            <a:gdLst>
              <a:gd name="connsiteX0" fmla="*/ 0 w 1680503"/>
              <a:gd name="connsiteY0" fmla="*/ 391130 h 7432431"/>
              <a:gd name="connsiteX1" fmla="*/ 1680503 w 1680503"/>
              <a:gd name="connsiteY1" fmla="*/ 0 h 7432431"/>
              <a:gd name="connsiteX2" fmla="*/ 1680503 w 1680503"/>
              <a:gd name="connsiteY2" fmla="*/ 7041301 h 7432431"/>
              <a:gd name="connsiteX3" fmla="*/ 0 w 1680503"/>
              <a:gd name="connsiteY3" fmla="*/ 7432431 h 74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0503" h="7432431">
                <a:moveTo>
                  <a:pt x="0" y="391130"/>
                </a:moveTo>
                <a:lnTo>
                  <a:pt x="1680503" y="0"/>
                </a:lnTo>
                <a:lnTo>
                  <a:pt x="1680503" y="7041301"/>
                </a:lnTo>
                <a:lnTo>
                  <a:pt x="0" y="7432431"/>
                </a:lnTo>
                <a:close/>
              </a:path>
            </a:pathLst>
          </a:custGeom>
          <a:solidFill>
            <a:srgbClr val="8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1513DC-C2D5-4A8D-B3DE-E1DFDFBA5DDA}"/>
              </a:ext>
            </a:extLst>
          </p:cNvPr>
          <p:cNvSpPr/>
          <p:nvPr userDrawn="1"/>
        </p:nvSpPr>
        <p:spPr>
          <a:xfrm>
            <a:off x="0" y="-342901"/>
            <a:ext cx="4813300" cy="900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0BF4FE9-FDD1-4B93-A963-52DC2AE927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763" y="252287"/>
            <a:ext cx="670251" cy="670251"/>
          </a:xfrm>
          <a:prstGeom prst="rect">
            <a:avLst/>
          </a:prstGeom>
        </p:spPr>
      </p:pic>
      <p:sp>
        <p:nvSpPr>
          <p:cNvPr id="17" name="Titre 16">
            <a:extLst>
              <a:ext uri="{FF2B5EF4-FFF2-40B4-BE49-F238E27FC236}">
                <a16:creationId xmlns:a16="http://schemas.microsoft.com/office/drawing/2014/main" id="{155424BD-AD7D-4178-A62B-EE46A0342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300" y="252287"/>
            <a:ext cx="6096371" cy="1325563"/>
          </a:xfrm>
        </p:spPr>
        <p:txBody>
          <a:bodyPr/>
          <a:lstStyle>
            <a:lvl1pPr>
              <a:defRPr>
                <a:solidFill>
                  <a:srgbClr val="01050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216190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CAAF1A3-A4C8-4E2C-AA1C-6D5846D68A5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1141A"/>
              </a:gs>
              <a:gs pos="0">
                <a:srgbClr val="123038"/>
              </a:gs>
              <a:gs pos="50000">
                <a:srgbClr val="010508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65B5D99-1391-4EA8-B1F6-07B2A4F708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183" y="248219"/>
            <a:ext cx="670250" cy="67025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06F47CC-1EE9-4919-B065-CC49B0FC8123}"/>
              </a:ext>
            </a:extLst>
          </p:cNvPr>
          <p:cNvSpPr txBox="1"/>
          <p:nvPr userDrawn="1"/>
        </p:nvSpPr>
        <p:spPr>
          <a:xfrm>
            <a:off x="10672313" y="6613753"/>
            <a:ext cx="16131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0" i="0" kern="1200" dirty="0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© </a:t>
            </a:r>
            <a:r>
              <a:rPr lang="fr-FR" sz="800" b="0" i="0" kern="1200" dirty="0" err="1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fr-FR" sz="800" b="0" i="0" kern="1200" dirty="0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 by Geoffrey Gourlez</a:t>
            </a:r>
            <a:endParaRPr lang="fr-FR" sz="800" dirty="0">
              <a:solidFill>
                <a:srgbClr val="123038"/>
              </a:solidFill>
            </a:endParaRPr>
          </a:p>
        </p:txBody>
      </p:sp>
      <p:sp>
        <p:nvSpPr>
          <p:cNvPr id="12" name="Titre 11">
            <a:extLst>
              <a:ext uri="{FF2B5EF4-FFF2-40B4-BE49-F238E27FC236}">
                <a16:creationId xmlns:a16="http://schemas.microsoft.com/office/drawing/2014/main" id="{645C7FDF-2332-47A5-9FFE-778598AD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92" y="255687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3" name="Espace réservé du texte 10">
            <a:extLst>
              <a:ext uri="{FF2B5EF4-FFF2-40B4-BE49-F238E27FC236}">
                <a16:creationId xmlns:a16="http://schemas.microsoft.com/office/drawing/2014/main" id="{4B0D2FCB-6BA9-4673-8707-93EF48B42B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2292" y="1836936"/>
            <a:ext cx="10515600" cy="4601964"/>
          </a:xfrm>
        </p:spPr>
        <p:txBody>
          <a:bodyPr anchor="t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fr-FR" dirty="0"/>
              <a:t>Cliquez pour modifier les styles du texte</a:t>
            </a:r>
          </a:p>
        </p:txBody>
      </p:sp>
    </p:spTree>
    <p:extLst>
      <p:ext uri="{BB962C8B-B14F-4D97-AF65-F5344CB8AC3E}">
        <p14:creationId xmlns:p14="http://schemas.microsoft.com/office/powerpoint/2010/main" val="257403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52E1FC6-DA83-4FE7-80F1-BEE0A9380FD8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17000">
                <a:srgbClr val="C00000">
                  <a:alpha val="87000"/>
                </a:srgbClr>
              </a:gs>
              <a:gs pos="100000">
                <a:srgbClr val="500000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0DB1B4E-6156-43F4-B3DB-138806601A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183" y="248219"/>
            <a:ext cx="670250" cy="6702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D159545-760E-4844-8278-B47E0007081F}"/>
              </a:ext>
            </a:extLst>
          </p:cNvPr>
          <p:cNvSpPr txBox="1"/>
          <p:nvPr userDrawn="1"/>
        </p:nvSpPr>
        <p:spPr>
          <a:xfrm>
            <a:off x="10672313" y="6613753"/>
            <a:ext cx="16131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0" i="0" kern="1200" dirty="0">
                <a:solidFill>
                  <a:srgbClr val="920000"/>
                </a:solidFill>
                <a:effectLst/>
                <a:latin typeface="+mn-lt"/>
                <a:ea typeface="+mn-ea"/>
                <a:cs typeface="+mn-cs"/>
              </a:rPr>
              <a:t>© </a:t>
            </a:r>
            <a:r>
              <a:rPr lang="fr-FR" sz="800" b="0" i="0" kern="1200" dirty="0" err="1">
                <a:solidFill>
                  <a:srgbClr val="920000"/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fr-FR" sz="800" b="0" i="0" kern="1200" dirty="0">
                <a:solidFill>
                  <a:srgbClr val="920000"/>
                </a:solidFill>
                <a:effectLst/>
                <a:latin typeface="+mn-lt"/>
                <a:ea typeface="+mn-ea"/>
                <a:cs typeface="+mn-cs"/>
              </a:rPr>
              <a:t> by Geoffrey Gourlez</a:t>
            </a:r>
            <a:endParaRPr lang="fr-FR" sz="800" dirty="0">
              <a:solidFill>
                <a:srgbClr val="920000"/>
              </a:solidFill>
            </a:endParaRP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55BE161E-5032-4B87-9949-499694FB6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302513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806F47CC-1EE9-4919-B065-CC49B0FC8123}"/>
              </a:ext>
            </a:extLst>
          </p:cNvPr>
          <p:cNvSpPr txBox="1"/>
          <p:nvPr userDrawn="1"/>
        </p:nvSpPr>
        <p:spPr>
          <a:xfrm>
            <a:off x="10672313" y="6613753"/>
            <a:ext cx="16131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0" i="0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© </a:t>
            </a:r>
            <a:r>
              <a:rPr lang="fr-FR" sz="800" b="0" i="0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fr-FR" sz="800" b="0" i="0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by Geoffrey Gourlez</a:t>
            </a:r>
            <a:endParaRPr lang="fr-FR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Titre 11">
            <a:extLst>
              <a:ext uri="{FF2B5EF4-FFF2-40B4-BE49-F238E27FC236}">
                <a16:creationId xmlns:a16="http://schemas.microsoft.com/office/drawing/2014/main" id="{645C7FDF-2332-47A5-9FFE-778598AD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92" y="255687"/>
            <a:ext cx="10515600" cy="1325563"/>
          </a:xfrm>
        </p:spPr>
        <p:txBody>
          <a:bodyPr/>
          <a:lstStyle>
            <a:lvl1pPr>
              <a:defRPr>
                <a:solidFill>
                  <a:srgbClr val="01050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3" name="Espace réservé du texte 10">
            <a:extLst>
              <a:ext uri="{FF2B5EF4-FFF2-40B4-BE49-F238E27FC236}">
                <a16:creationId xmlns:a16="http://schemas.microsoft.com/office/drawing/2014/main" id="{4B0D2FCB-6BA9-4673-8707-93EF48B42B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2292" y="1836936"/>
            <a:ext cx="10515600" cy="4601964"/>
          </a:xfrm>
        </p:spPr>
        <p:txBody>
          <a:bodyPr anchor="t">
            <a:noAutofit/>
          </a:bodyPr>
          <a:lstStyle>
            <a:lvl1pPr marL="0" indent="0">
              <a:buNone/>
              <a:defRPr sz="3200">
                <a:solidFill>
                  <a:srgbClr val="01050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fr-FR" dirty="0"/>
              <a:t>Cliquez pour modifier les styles du texte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917D3BE-A9C4-417F-A013-00419379AD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763" y="252287"/>
            <a:ext cx="670251" cy="67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934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80A18C-4ADF-4D8B-AB75-A1E6EE8F00CB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1141A"/>
              </a:gs>
              <a:gs pos="0">
                <a:srgbClr val="123038"/>
              </a:gs>
              <a:gs pos="50000">
                <a:srgbClr val="010508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80A721A3-1320-40D3-A211-379F9DDB4330}"/>
              </a:ext>
            </a:extLst>
          </p:cNvPr>
          <p:cNvSpPr/>
          <p:nvPr userDrawn="1"/>
        </p:nvSpPr>
        <p:spPr>
          <a:xfrm rot="786125">
            <a:off x="1954275" y="-287317"/>
            <a:ext cx="1680503" cy="7440240"/>
          </a:xfrm>
          <a:custGeom>
            <a:avLst/>
            <a:gdLst>
              <a:gd name="connsiteX0" fmla="*/ 0 w 1680503"/>
              <a:gd name="connsiteY0" fmla="*/ 391130 h 7440240"/>
              <a:gd name="connsiteX1" fmla="*/ 1680503 w 1680503"/>
              <a:gd name="connsiteY1" fmla="*/ 0 h 7440240"/>
              <a:gd name="connsiteX2" fmla="*/ 1680503 w 1680503"/>
              <a:gd name="connsiteY2" fmla="*/ 7049110 h 7440240"/>
              <a:gd name="connsiteX3" fmla="*/ 0 w 1680503"/>
              <a:gd name="connsiteY3" fmla="*/ 7440240 h 744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0503" h="7440240">
                <a:moveTo>
                  <a:pt x="0" y="391130"/>
                </a:moveTo>
                <a:lnTo>
                  <a:pt x="1680503" y="0"/>
                </a:lnTo>
                <a:lnTo>
                  <a:pt x="1680503" y="7049110"/>
                </a:lnTo>
                <a:lnTo>
                  <a:pt x="0" y="7440240"/>
                </a:lnTo>
                <a:close/>
              </a:path>
            </a:pathLst>
          </a:custGeom>
          <a:gradFill>
            <a:gsLst>
              <a:gs pos="17000">
                <a:srgbClr val="C00000">
                  <a:alpha val="87000"/>
                </a:srgbClr>
              </a:gs>
              <a:gs pos="100000">
                <a:srgbClr val="500000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5247B6F-D3BF-40B2-812B-C8940E07C9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183" y="248219"/>
            <a:ext cx="670250" cy="67025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167D450D-DC8A-4EB0-8655-E682793FA35C}"/>
              </a:ext>
            </a:extLst>
          </p:cNvPr>
          <p:cNvSpPr txBox="1"/>
          <p:nvPr userDrawn="1"/>
        </p:nvSpPr>
        <p:spPr>
          <a:xfrm>
            <a:off x="10672313" y="6613753"/>
            <a:ext cx="16131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0" i="0" kern="1200" dirty="0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© </a:t>
            </a:r>
            <a:r>
              <a:rPr lang="fr-FR" sz="800" b="0" i="0" kern="1200" dirty="0" err="1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fr-FR" sz="800" b="0" i="0" kern="1200" dirty="0">
                <a:solidFill>
                  <a:srgbClr val="123038"/>
                </a:solidFill>
                <a:effectLst/>
                <a:latin typeface="+mn-lt"/>
                <a:ea typeface="+mn-ea"/>
                <a:cs typeface="+mn-cs"/>
              </a:rPr>
              <a:t> by Geoffrey Gourlez</a:t>
            </a:r>
            <a:endParaRPr lang="fr-FR" sz="800" dirty="0">
              <a:solidFill>
                <a:srgbClr val="123038"/>
              </a:solidFill>
            </a:endParaRPr>
          </a:p>
        </p:txBody>
      </p:sp>
      <p:sp>
        <p:nvSpPr>
          <p:cNvPr id="23" name="Titre 22">
            <a:extLst>
              <a:ext uri="{FF2B5EF4-FFF2-40B4-BE49-F238E27FC236}">
                <a16:creationId xmlns:a16="http://schemas.microsoft.com/office/drawing/2014/main" id="{D132D24D-1645-499B-B6B7-4C6DBADF8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468" y="248219"/>
            <a:ext cx="6495453" cy="1325563"/>
          </a:xfrm>
        </p:spPr>
        <p:txBody>
          <a:bodyPr/>
          <a:lstStyle>
            <a:lvl1pPr>
              <a:defRPr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700756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2163ADA-BAAF-4CEB-AD49-1A4FBBC0E480}"/>
              </a:ext>
            </a:extLst>
          </p:cNvPr>
          <p:cNvSpPr/>
          <p:nvPr userDrawn="1"/>
        </p:nvSpPr>
        <p:spPr>
          <a:xfrm>
            <a:off x="0" y="0"/>
            <a:ext cx="12192000" cy="938005"/>
          </a:xfrm>
          <a:prstGeom prst="rect">
            <a:avLst/>
          </a:prstGeom>
          <a:gradFill flip="none" rotWithShape="1">
            <a:gsLst>
              <a:gs pos="0">
                <a:srgbClr val="01141A"/>
              </a:gs>
              <a:gs pos="0">
                <a:srgbClr val="123038"/>
              </a:gs>
              <a:gs pos="50000">
                <a:srgbClr val="010508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DEA14F-D5B4-44CD-99F4-40B2EB3D15DE}"/>
              </a:ext>
            </a:extLst>
          </p:cNvPr>
          <p:cNvSpPr/>
          <p:nvPr userDrawn="1"/>
        </p:nvSpPr>
        <p:spPr>
          <a:xfrm rot="5400000">
            <a:off x="6003448" y="-5065442"/>
            <a:ext cx="185105" cy="12192000"/>
          </a:xfrm>
          <a:prstGeom prst="rect">
            <a:avLst/>
          </a:prstGeom>
          <a:solidFill>
            <a:srgbClr val="8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Titre 11">
            <a:extLst>
              <a:ext uri="{FF2B5EF4-FFF2-40B4-BE49-F238E27FC236}">
                <a16:creationId xmlns:a16="http://schemas.microsoft.com/office/drawing/2014/main" id="{737A4CC4-798A-4A7C-81BD-5B6F088F3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0"/>
            <a:ext cx="11791950" cy="93800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6778013E-6FB4-4CE9-B814-65272D454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00" y="1669152"/>
            <a:ext cx="8724900" cy="4250843"/>
          </a:xfrm>
        </p:spPr>
        <p:txBody>
          <a:bodyPr/>
          <a:lstStyle>
            <a:lvl1pPr>
              <a:defRPr>
                <a:solidFill>
                  <a:srgbClr val="01050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rgbClr val="01050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rgbClr val="01050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rgbClr val="01050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rgbClr val="01050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48059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8690C62-1E58-460F-BC13-F7FB38621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9B78BA-8885-4B53-8356-1C213379B1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6B8B4C-8353-48ED-A373-B44DB99CB2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AF41DE-A7BB-4E22-971D-6A19265B0788}" type="datetimeFigureOut">
              <a:rPr lang="fr-FR" smtClean="0"/>
              <a:t>01/06/2022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C13894-C976-46DA-8A04-702ED4DB78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2E598F9-A682-4251-B189-731A78E2127A}"/>
              </a:ext>
            </a:extLst>
          </p:cNvPr>
          <p:cNvSpPr txBox="1"/>
          <p:nvPr userDrawn="1"/>
        </p:nvSpPr>
        <p:spPr>
          <a:xfrm>
            <a:off x="10672313" y="6613753"/>
            <a:ext cx="16131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0" i="0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© </a:t>
            </a:r>
            <a:r>
              <a:rPr lang="fr-FR" sz="800" b="0" i="0" kern="120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fr-FR" sz="800" b="0" i="0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 by Geoffrey Gourlez</a:t>
            </a:r>
            <a:endParaRPr lang="fr-FR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MSIPCMContentMarking" descr="{&quot;HashCode&quot;:-510168642,&quot;Placement&quot;:&quot;Footer&quot;,&quot;Top&quot;:507.1359,&quot;Left&quot;:0.0,&quot;SlideWidth&quot;:960,&quot;SlideHeight&quot;:540}">
            <a:extLst>
              <a:ext uri="{FF2B5EF4-FFF2-40B4-BE49-F238E27FC236}">
                <a16:creationId xmlns:a16="http://schemas.microsoft.com/office/drawing/2014/main" id="{1926B62A-B901-4F43-8C2A-8DE2D74C0FD4}"/>
              </a:ext>
            </a:extLst>
          </p:cNvPr>
          <p:cNvSpPr txBox="1"/>
          <p:nvPr userDrawn="1"/>
        </p:nvSpPr>
        <p:spPr>
          <a:xfrm>
            <a:off x="0" y="6440626"/>
            <a:ext cx="1719930" cy="41737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</a:rPr>
              <a:t>
 Classification : Confidentiel </a:t>
            </a:r>
          </a:p>
        </p:txBody>
      </p:sp>
    </p:spTree>
    <p:extLst>
      <p:ext uri="{BB962C8B-B14F-4D97-AF65-F5344CB8AC3E}">
        <p14:creationId xmlns:p14="http://schemas.microsoft.com/office/powerpoint/2010/main" val="1390781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1" r:id="rId2"/>
    <p:sldLayoutId id="2147483666" r:id="rId3"/>
    <p:sldLayoutId id="2147483667" r:id="rId4"/>
    <p:sldLayoutId id="2147483662" r:id="rId5"/>
    <p:sldLayoutId id="2147483674" r:id="rId6"/>
    <p:sldLayoutId id="2147483673" r:id="rId7"/>
    <p:sldLayoutId id="2147483663" r:id="rId8"/>
    <p:sldLayoutId id="2147483668" r:id="rId9"/>
    <p:sldLayoutId id="2147483664" r:id="rId10"/>
    <p:sldLayoutId id="2147483650" r:id="rId11"/>
    <p:sldLayoutId id="2147483669" r:id="rId12"/>
    <p:sldLayoutId id="2147483670" r:id="rId13"/>
    <p:sldLayoutId id="2147483665" r:id="rId14"/>
    <p:sldLayoutId id="2147483671" r:id="rId15"/>
    <p:sldLayoutId id="2147483672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xaGuilDEv/dailyclean" TargetMode="Externa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mailto:guillaume.thomas@axa.fr" TargetMode="Externa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11075FE-FA41-47D5-AF89-9C6013318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2241663"/>
            <a:ext cx="10436606" cy="1600200"/>
          </a:xfrm>
        </p:spPr>
        <p:txBody>
          <a:bodyPr>
            <a:normAutofit fontScale="90000"/>
          </a:bodyPr>
          <a:lstStyle/>
          <a:p>
            <a:pPr algn="r"/>
            <a:r>
              <a:rPr lang="fr-FR" b="1" dirty="0">
                <a:solidFill>
                  <a:schemeClr val="bg1"/>
                </a:solidFill>
                <a:effectLst>
                  <a:glow rad="63500">
                    <a:srgbClr val="EB5CB1">
                      <a:alpha val="40000"/>
                    </a:srgb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How I </a:t>
            </a:r>
            <a:r>
              <a:rPr lang="fr-FR" b="1" dirty="0" err="1">
                <a:solidFill>
                  <a:schemeClr val="bg1"/>
                </a:solidFill>
                <a:effectLst>
                  <a:glow rad="63500">
                    <a:srgbClr val="EB5CB1">
                      <a:alpha val="40000"/>
                    </a:srgb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saved</a:t>
            </a:r>
            <a:r>
              <a:rPr lang="fr-FR" b="1" dirty="0">
                <a:solidFill>
                  <a:schemeClr val="bg1"/>
                </a:solidFill>
                <a:effectLst>
                  <a:glow rad="63500">
                    <a:srgbClr val="EB5CB1">
                      <a:alpha val="40000"/>
                    </a:srgb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 the World </a:t>
            </a:r>
            <a:r>
              <a:rPr lang="fr-FR" b="1" dirty="0" err="1">
                <a:solidFill>
                  <a:schemeClr val="bg1"/>
                </a:solidFill>
                <a:effectLst>
                  <a:glow rad="63500">
                    <a:srgbClr val="EB5CB1">
                      <a:alpha val="40000"/>
                    </a:srgb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with</a:t>
            </a:r>
            <a:r>
              <a:rPr lang="fr-FR" b="1" dirty="0">
                <a:solidFill>
                  <a:schemeClr val="bg1"/>
                </a:solidFill>
                <a:effectLst>
                  <a:glow rad="63500">
                    <a:srgbClr val="EB5CB1">
                      <a:alpha val="40000"/>
                    </a:srgb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fr-FR" b="1" dirty="0" err="1">
                <a:solidFill>
                  <a:schemeClr val="bg1"/>
                </a:solidFill>
                <a:effectLst>
                  <a:glow rad="63500">
                    <a:srgbClr val="EB5CB1">
                      <a:alpha val="40000"/>
                    </a:srgb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Dailyclean</a:t>
            </a:r>
            <a:r>
              <a:rPr lang="fr-FR" b="1" dirty="0">
                <a:solidFill>
                  <a:schemeClr val="bg1"/>
                </a:solidFill>
                <a:effectLst>
                  <a:glow rad="63500">
                    <a:srgbClr val="EB5CB1">
                      <a:alpha val="40000"/>
                    </a:srgb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, an open </a:t>
            </a:r>
            <a:r>
              <a:rPr lang="fr-FR" b="1" dirty="0" err="1">
                <a:solidFill>
                  <a:schemeClr val="bg1"/>
                </a:solidFill>
                <a:effectLst>
                  <a:glow rad="63500">
                    <a:srgbClr val="EB5CB1">
                      <a:alpha val="40000"/>
                    </a:srgb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sourced</a:t>
            </a:r>
            <a:r>
              <a:rPr lang="fr-FR" b="1" dirty="0">
                <a:solidFill>
                  <a:schemeClr val="bg1"/>
                </a:solidFill>
                <a:effectLst>
                  <a:glow rad="63500">
                    <a:srgbClr val="EB5CB1">
                      <a:alpha val="40000"/>
                    </a:srgb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fr-FR" b="1" dirty="0" err="1">
                <a:solidFill>
                  <a:schemeClr val="bg1"/>
                </a:solidFill>
                <a:effectLst>
                  <a:glow rad="63500">
                    <a:srgbClr val="EB5CB1">
                      <a:alpha val="40000"/>
                    </a:srgb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tool</a:t>
            </a:r>
            <a:r>
              <a:rPr lang="fr-FR" b="1" dirty="0">
                <a:solidFill>
                  <a:schemeClr val="bg1"/>
                </a:solidFill>
                <a:effectLst>
                  <a:glow rad="63500">
                    <a:srgbClr val="EB5CB1">
                      <a:alpha val="40000"/>
                    </a:srgb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fr-FR" b="1" dirty="0" err="1">
                <a:solidFill>
                  <a:schemeClr val="bg1"/>
                </a:solidFill>
                <a:effectLst>
                  <a:glow rad="63500">
                    <a:srgbClr val="EB5CB1">
                      <a:alpha val="40000"/>
                    </a:srgb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developped</a:t>
            </a:r>
            <a:r>
              <a:rPr lang="fr-FR" b="1" dirty="0">
                <a:solidFill>
                  <a:schemeClr val="bg1"/>
                </a:solidFill>
                <a:effectLst>
                  <a:glow rad="63500">
                    <a:srgbClr val="EB5CB1">
                      <a:alpha val="40000"/>
                    </a:srgb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 in </a:t>
            </a:r>
            <a:r>
              <a:rPr lang="fr-FR" b="1" dirty="0" err="1">
                <a:solidFill>
                  <a:schemeClr val="bg1"/>
                </a:solidFill>
                <a:effectLst>
                  <a:glow rad="63500">
                    <a:srgbClr val="EB5CB1">
                      <a:alpha val="40000"/>
                    </a:srgbClr>
                  </a:glow>
                </a:effectLst>
                <a:latin typeface="Source Sans Pro" panose="020B0503030403020204" pitchFamily="34" charset="0"/>
                <a:ea typeface="Source Sans Pro" panose="020B0503030403020204" pitchFamily="34" charset="0"/>
              </a:rPr>
              <a:t>Quarkus</a:t>
            </a:r>
            <a:endParaRPr lang="fr-FR" dirty="0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73E97845-636F-461B-9F69-E5980BCF68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3744" y="3839314"/>
            <a:ext cx="9144000" cy="611130"/>
          </a:xfrm>
        </p:spPr>
        <p:txBody>
          <a:bodyPr/>
          <a:lstStyle/>
          <a:p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Guillaume THOMAS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10202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Docker : Le couteau suisse du DevOps">
            <a:extLst>
              <a:ext uri="{FF2B5EF4-FFF2-40B4-BE49-F238E27FC236}">
                <a16:creationId xmlns:a16="http://schemas.microsoft.com/office/drawing/2014/main" id="{CDCCD4F4-420E-4C1D-92CF-86C25CCA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97" y="2415954"/>
            <a:ext cx="1992275" cy="170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82E6852-6EFE-4466-9C07-8B6E41A19A7C}"/>
              </a:ext>
            </a:extLst>
          </p:cNvPr>
          <p:cNvSpPr txBox="1"/>
          <p:nvPr/>
        </p:nvSpPr>
        <p:spPr>
          <a:xfrm>
            <a:off x="2896488" y="2905780"/>
            <a:ext cx="8698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12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hours</a:t>
            </a:r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per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day</a:t>
            </a:r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| 4,5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days</a:t>
            </a:r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per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week</a:t>
            </a:r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| 7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months</a:t>
            </a:r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per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year</a:t>
            </a:r>
            <a:endParaRPr lang="fr-FR" sz="2800" b="1" dirty="0">
              <a:solidFill>
                <a:schemeClr val="bg1"/>
              </a:solidFill>
              <a:latin typeface="Source Sans Pro" panose="020B0503030403020204" pitchFamily="34" charset="0"/>
              <a:ea typeface="+mj-ea"/>
              <a:cs typeface="+mj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3DF87A-B818-4F73-868E-77F73491AD60}"/>
              </a:ext>
            </a:extLst>
          </p:cNvPr>
          <p:cNvSpPr txBox="1">
            <a:spLocks/>
          </p:cNvSpPr>
          <p:nvPr/>
        </p:nvSpPr>
        <p:spPr>
          <a:xfrm>
            <a:off x="4533162" y="5101388"/>
            <a:ext cx="3125675" cy="14219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Source Sans Pro" panose="020B0503030403020204" pitchFamily="34" charset="0"/>
              </a:rPr>
              <a:t>67 %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451FBD-1D2E-471A-BC07-4DBCB72BB6A0}"/>
              </a:ext>
            </a:extLst>
          </p:cNvPr>
          <p:cNvSpPr txBox="1"/>
          <p:nvPr/>
        </p:nvSpPr>
        <p:spPr>
          <a:xfrm>
            <a:off x="0" y="6491190"/>
            <a:ext cx="2226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Demonstration</a:t>
            </a:r>
            <a:r>
              <a:rPr lang="fr-FR" sz="12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By Julien </a:t>
            </a:r>
            <a:r>
              <a:rPr lang="fr-FR" sz="12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Hatzig</a:t>
            </a:r>
            <a:endParaRPr lang="fr-FR" sz="1200" b="1" dirty="0">
              <a:solidFill>
                <a:schemeClr val="bg1"/>
              </a:solidFill>
              <a:latin typeface="Source Sans Pro" panose="020B0503030403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719133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Le Parisien Twitterren: &amp;quot;«C&amp;#39;est pas Versailles ici ! » Le maire de la ville  des Yvelines s&amp;#39;insurge contre le spot de Total Direct Energie, qui passe en  boucle à la télévision. L&amp;#39;édile">
            <a:extLst>
              <a:ext uri="{FF2B5EF4-FFF2-40B4-BE49-F238E27FC236}">
                <a16:creationId xmlns:a16="http://schemas.microsoft.com/office/drawing/2014/main" id="{F5FBD236-13F6-47DA-86C6-7EF38B562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657225"/>
            <a:ext cx="8877300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582236E-9030-4081-9176-21DCA2652B1D}"/>
              </a:ext>
            </a:extLst>
          </p:cNvPr>
          <p:cNvSpPr txBox="1"/>
          <p:nvPr/>
        </p:nvSpPr>
        <p:spPr>
          <a:xfrm>
            <a:off x="0" y="6491190"/>
            <a:ext cx="2226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Demonstration</a:t>
            </a:r>
            <a:r>
              <a:rPr lang="fr-FR" sz="12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By Julien </a:t>
            </a:r>
            <a:r>
              <a:rPr lang="fr-FR" sz="12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Hatzig</a:t>
            </a:r>
            <a:endParaRPr lang="fr-FR" sz="1200" b="1" dirty="0">
              <a:solidFill>
                <a:schemeClr val="bg1"/>
              </a:solidFill>
              <a:latin typeface="Source Sans Pro" panose="020B0503030403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9274638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07F690BE-9894-4D5E-9287-E0A77C66E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7220" y="3093875"/>
            <a:ext cx="6677560" cy="67025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Demonstration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547764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B523556-C9A4-4F60-8230-325FA1CA6C28}"/>
              </a:ext>
            </a:extLst>
          </p:cNvPr>
          <p:cNvCxnSpPr/>
          <p:nvPr/>
        </p:nvCxnSpPr>
        <p:spPr>
          <a:xfrm>
            <a:off x="2004289" y="0"/>
            <a:ext cx="0" cy="6858000"/>
          </a:xfrm>
          <a:prstGeom prst="line">
            <a:avLst/>
          </a:prstGeom>
          <a:ln w="28575">
            <a:solidFill>
              <a:srgbClr val="8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6">
            <a:extLst>
              <a:ext uri="{FF2B5EF4-FFF2-40B4-BE49-F238E27FC236}">
                <a16:creationId xmlns:a16="http://schemas.microsoft.com/office/drawing/2014/main" id="{825EA304-D480-4449-8CB7-19F70D275E00}"/>
              </a:ext>
            </a:extLst>
          </p:cNvPr>
          <p:cNvSpPr/>
          <p:nvPr/>
        </p:nvSpPr>
        <p:spPr>
          <a:xfrm>
            <a:off x="1822117" y="2964472"/>
            <a:ext cx="364337" cy="364337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3896863-A283-45C8-8D3F-6D8EF3ECDBCE}"/>
              </a:ext>
            </a:extLst>
          </p:cNvPr>
          <p:cNvSpPr txBox="1"/>
          <p:nvPr/>
        </p:nvSpPr>
        <p:spPr bwMode="auto">
          <a:xfrm>
            <a:off x="2484477" y="1845373"/>
            <a:ext cx="7223046" cy="2441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Why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fr-FR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How?</a:t>
            </a:r>
          </a:p>
          <a:p>
            <a:pPr eaLnBrk="1" hangingPunct="1">
              <a:lnSpc>
                <a:spcPct val="150000"/>
              </a:lnSpc>
            </a:pP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Why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GraalVM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 &amp; </a:t>
            </a: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Quarkus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?</a:t>
            </a:r>
          </a:p>
          <a:p>
            <a:pPr eaLnBrk="1" hangingPunct="1">
              <a:lnSpc>
                <a:spcPct val="150000"/>
              </a:lnSpc>
            </a:pP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Code!!!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652B0360-4FA4-4310-AB90-3EB7AF749A11}"/>
              </a:ext>
            </a:extLst>
          </p:cNvPr>
          <p:cNvSpPr/>
          <p:nvPr/>
        </p:nvSpPr>
        <p:spPr>
          <a:xfrm>
            <a:off x="1908017" y="1991528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3A1C8AD-3DAF-4852-8CAC-3B5248365EE3}"/>
              </a:ext>
            </a:extLst>
          </p:cNvPr>
          <p:cNvSpPr/>
          <p:nvPr/>
        </p:nvSpPr>
        <p:spPr>
          <a:xfrm>
            <a:off x="1908017" y="4059768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B72B9F9D-B995-4DB2-960C-B2479F300F53}"/>
              </a:ext>
            </a:extLst>
          </p:cNvPr>
          <p:cNvSpPr/>
          <p:nvPr/>
        </p:nvSpPr>
        <p:spPr>
          <a:xfrm>
            <a:off x="1908016" y="2446974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1AD1D378-591F-416D-9FDF-43357B0B4987}"/>
              </a:ext>
            </a:extLst>
          </p:cNvPr>
          <p:cNvSpPr/>
          <p:nvPr/>
        </p:nvSpPr>
        <p:spPr>
          <a:xfrm>
            <a:off x="1908017" y="3640741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0586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1B246-12E9-49AA-B738-3219CD0C5C80}"/>
              </a:ext>
            </a:extLst>
          </p:cNvPr>
          <p:cNvSpPr txBox="1">
            <a:spLocks/>
          </p:cNvSpPr>
          <p:nvPr/>
        </p:nvSpPr>
        <p:spPr>
          <a:xfrm>
            <a:off x="5864000" y="2869937"/>
            <a:ext cx="995786" cy="64633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Job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Source Sans Pro" panose="020B0503030403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79E6DE-3190-4805-BF7D-248C20EE9BE5}"/>
              </a:ext>
            </a:extLst>
          </p:cNvPr>
          <p:cNvSpPr txBox="1">
            <a:spLocks/>
          </p:cNvSpPr>
          <p:nvPr/>
        </p:nvSpPr>
        <p:spPr>
          <a:xfrm>
            <a:off x="1308415" y="2874662"/>
            <a:ext cx="2026517" cy="64633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chemeClr val="bg1"/>
                </a:solidFill>
              </a:rPr>
              <a:t>CronJob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Source Sans Pro" panose="020B0503030403020204" pitchFamily="34" charset="0"/>
            </a:endParaRPr>
          </a:p>
        </p:txBody>
      </p:sp>
      <p:pic>
        <p:nvPicPr>
          <p:cNvPr id="4" name="Picture 2" descr="Awesome Python | LibHunt">
            <a:extLst>
              <a:ext uri="{FF2B5EF4-FFF2-40B4-BE49-F238E27FC236}">
                <a16:creationId xmlns:a16="http://schemas.microsoft.com/office/drawing/2014/main" id="{9AC1FDE6-44CA-4A7F-8F0C-DEE79C318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8762" y="2714012"/>
            <a:ext cx="943583" cy="94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eur droit avec flèche 4" descr="A cronjob creates a Job">
            <a:extLst>
              <a:ext uri="{FF2B5EF4-FFF2-40B4-BE49-F238E27FC236}">
                <a16:creationId xmlns:a16="http://schemas.microsoft.com/office/drawing/2014/main" id="{CDFA3740-D3E4-4574-8675-77F1AF316406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334932" y="3193103"/>
            <a:ext cx="252906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 descr="A job executes a script in Python">
            <a:extLst>
              <a:ext uri="{FF2B5EF4-FFF2-40B4-BE49-F238E27FC236}">
                <a16:creationId xmlns:a16="http://schemas.microsoft.com/office/drawing/2014/main" id="{ED0F1CCF-9535-4938-8D5F-94AA8CDB9AAA}"/>
              </a:ext>
            </a:extLst>
          </p:cNvPr>
          <p:cNvCxnSpPr>
            <a:cxnSpLocks/>
          </p:cNvCxnSpPr>
          <p:nvPr/>
        </p:nvCxnSpPr>
        <p:spPr>
          <a:xfrm>
            <a:off x="6859786" y="3185804"/>
            <a:ext cx="252906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339A5992-4107-43B1-8007-3AE246D07818}"/>
              </a:ext>
            </a:extLst>
          </p:cNvPr>
          <p:cNvSpPr txBox="1">
            <a:spLocks/>
          </p:cNvSpPr>
          <p:nvPr/>
        </p:nvSpPr>
        <p:spPr>
          <a:xfrm>
            <a:off x="3956501" y="2705672"/>
            <a:ext cx="1285929" cy="48013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chemeClr val="bg1"/>
                </a:solidFill>
              </a:rPr>
              <a:t>creates</a:t>
            </a:r>
            <a:endParaRPr kumimoji="0" lang="en-US" sz="28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Source Sans Pro" panose="020B0503030403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69F47A4-06C3-4CA0-8BE1-71E73437E74E}"/>
              </a:ext>
            </a:extLst>
          </p:cNvPr>
          <p:cNvSpPr txBox="1">
            <a:spLocks/>
          </p:cNvSpPr>
          <p:nvPr/>
        </p:nvSpPr>
        <p:spPr>
          <a:xfrm>
            <a:off x="7369145" y="2705671"/>
            <a:ext cx="1510350" cy="48013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chemeClr val="bg1"/>
                </a:solidFill>
              </a:rPr>
              <a:t>executes</a:t>
            </a:r>
            <a:endParaRPr kumimoji="0" lang="en-US" sz="28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Source Sans Pro" panose="020B0503030403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CC990E6-45C8-4141-896C-30EDAD01652A}"/>
              </a:ext>
            </a:extLst>
          </p:cNvPr>
          <p:cNvSpPr txBox="1">
            <a:spLocks/>
          </p:cNvSpPr>
          <p:nvPr/>
        </p:nvSpPr>
        <p:spPr>
          <a:xfrm>
            <a:off x="1420161" y="3516268"/>
            <a:ext cx="1579278" cy="286232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/>
                </a:solidFill>
              </a:rPr>
              <a:t>schedule = 0 9 * * *</a:t>
            </a:r>
            <a:endParaRPr kumimoji="0" lang="en-US" sz="14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1246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Site internet - Icônes ordinateur gratuites">
            <a:extLst>
              <a:ext uri="{FF2B5EF4-FFF2-40B4-BE49-F238E27FC236}">
                <a16:creationId xmlns:a16="http://schemas.microsoft.com/office/drawing/2014/main" id="{7C8D4C85-2344-48B7-9858-D8FE7AD38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40" y="2855879"/>
            <a:ext cx="1146242" cy="114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251D4534-D7A8-4E38-BADC-ED190F48F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01649" y="3120811"/>
            <a:ext cx="385763" cy="4286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071358A-0BBE-4CA4-B10E-E5311E3FA0BE}"/>
              </a:ext>
            </a:extLst>
          </p:cNvPr>
          <p:cNvSpPr/>
          <p:nvPr/>
        </p:nvSpPr>
        <p:spPr>
          <a:xfrm>
            <a:off x="3358380" y="1234601"/>
            <a:ext cx="821987" cy="50129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Source Sans Pro" panose="020B0503030403020204" pitchFamily="34" charset="0"/>
              </a:rPr>
              <a:t>KUBERNETES API</a:t>
            </a:r>
          </a:p>
        </p:txBody>
      </p:sp>
      <p:pic>
        <p:nvPicPr>
          <p:cNvPr id="10" name="Picture 4" descr="Xavier / Tutoriels kubernetes · GitLab">
            <a:extLst>
              <a:ext uri="{FF2B5EF4-FFF2-40B4-BE49-F238E27FC236}">
                <a16:creationId xmlns:a16="http://schemas.microsoft.com/office/drawing/2014/main" id="{26B00AC4-E798-403F-BA55-2BE02F716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928" y="1370788"/>
            <a:ext cx="646889" cy="646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54E5167-ADA1-407B-AED0-ED359D5A3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51336" y="1069895"/>
            <a:ext cx="6623044" cy="5294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b="1" dirty="0">
              <a:solidFill>
                <a:schemeClr val="tx1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2" name="Picture 4" descr="Xavier / Tutoriels kubernetes · GitLab">
            <a:extLst>
              <a:ext uri="{FF2B5EF4-FFF2-40B4-BE49-F238E27FC236}">
                <a16:creationId xmlns:a16="http://schemas.microsoft.com/office/drawing/2014/main" id="{A814F60E-E825-4E14-AE30-9B28E118E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695" y="5646887"/>
            <a:ext cx="646889" cy="646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B49CEC7-120E-4727-BFBB-E832D1E4F276}"/>
              </a:ext>
            </a:extLst>
          </p:cNvPr>
          <p:cNvSpPr txBox="1"/>
          <p:nvPr/>
        </p:nvSpPr>
        <p:spPr>
          <a:xfrm>
            <a:off x="5166103" y="1324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latin typeface="Source Sans Pro" panose="020B0503030403020204" pitchFamily="34" charset="0"/>
              </a:rPr>
              <a:t>CronJob</a:t>
            </a:r>
            <a:r>
              <a:rPr lang="en-US" b="1" dirty="0">
                <a:latin typeface="Source Sans Pro" panose="020B0503030403020204" pitchFamily="34" charset="0"/>
              </a:rPr>
              <a:t> start</a:t>
            </a:r>
            <a:endParaRPr lang="fr-FR" b="1" dirty="0">
              <a:latin typeface="Source Sans Pro" panose="020B05030304030202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7088519-8BC3-4D09-8346-ED9B02D33EE4}"/>
              </a:ext>
            </a:extLst>
          </p:cNvPr>
          <p:cNvSpPr txBox="1"/>
          <p:nvPr/>
        </p:nvSpPr>
        <p:spPr>
          <a:xfrm>
            <a:off x="5166103" y="24685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latin typeface="Source Sans Pro" panose="020B0503030403020204" pitchFamily="34" charset="0"/>
              </a:rPr>
              <a:t>CronJob</a:t>
            </a:r>
            <a:r>
              <a:rPr lang="en-US" b="1" dirty="0">
                <a:latin typeface="Source Sans Pro" panose="020B0503030403020204" pitchFamily="34" charset="0"/>
              </a:rPr>
              <a:t> stop</a:t>
            </a:r>
            <a:endParaRPr lang="fr-FR" b="1" dirty="0">
              <a:latin typeface="Source Sans Pro" panose="020B050303040302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A60F87A-4DF6-4463-BFD9-7B2661E8F5D5}"/>
              </a:ext>
            </a:extLst>
          </p:cNvPr>
          <p:cNvSpPr txBox="1"/>
          <p:nvPr/>
        </p:nvSpPr>
        <p:spPr>
          <a:xfrm>
            <a:off x="5166103" y="36091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</a:rPr>
              <a:t>Job start</a:t>
            </a:r>
            <a:endParaRPr lang="fr-FR" b="1" dirty="0">
              <a:latin typeface="Source Sans Pro" panose="020B0503030403020204" pitchFamily="34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75CB642-69D9-438D-B176-C8641CD7339D}"/>
              </a:ext>
            </a:extLst>
          </p:cNvPr>
          <p:cNvSpPr txBox="1"/>
          <p:nvPr/>
        </p:nvSpPr>
        <p:spPr>
          <a:xfrm>
            <a:off x="5166103" y="47030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</a:rPr>
              <a:t>Job stop</a:t>
            </a:r>
            <a:endParaRPr lang="fr-FR" b="1" dirty="0">
              <a:latin typeface="Source Sans Pro" panose="020B050303040302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6948B13-E9E1-4D70-A910-36CBA3555076}"/>
              </a:ext>
            </a:extLst>
          </p:cNvPr>
          <p:cNvSpPr txBox="1"/>
          <p:nvPr/>
        </p:nvSpPr>
        <p:spPr>
          <a:xfrm>
            <a:off x="7620716" y="1324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</a:rPr>
              <a:t>Job start</a:t>
            </a:r>
            <a:endParaRPr lang="fr-FR" b="1" dirty="0">
              <a:latin typeface="Source Sans Pro" panose="020B0503030403020204" pitchFamily="34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2529AE0-D8C6-4A9F-8157-882F34A910B3}"/>
              </a:ext>
            </a:extLst>
          </p:cNvPr>
          <p:cNvSpPr txBox="1"/>
          <p:nvPr/>
        </p:nvSpPr>
        <p:spPr>
          <a:xfrm>
            <a:off x="7620716" y="24685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</a:rPr>
              <a:t>Job stop</a:t>
            </a:r>
            <a:endParaRPr lang="fr-FR" b="1" dirty="0">
              <a:latin typeface="Source Sans Pro" panose="020B0503030403020204" pitchFamily="34" charset="0"/>
            </a:endParaRPr>
          </a:p>
        </p:txBody>
      </p:sp>
      <p:pic>
        <p:nvPicPr>
          <p:cNvPr id="19" name="Picture 2" descr="Awesome Python | LibHunt">
            <a:extLst>
              <a:ext uri="{FF2B5EF4-FFF2-40B4-BE49-F238E27FC236}">
                <a16:creationId xmlns:a16="http://schemas.microsoft.com/office/drawing/2014/main" id="{6F574D3F-E4F2-4F7B-A0CC-206276D56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653" y="1185313"/>
            <a:ext cx="648506" cy="6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Awesome Python | LibHunt">
            <a:extLst>
              <a:ext uri="{FF2B5EF4-FFF2-40B4-BE49-F238E27FC236}">
                <a16:creationId xmlns:a16="http://schemas.microsoft.com/office/drawing/2014/main" id="{5EE7534D-2549-40E8-B802-87DC55F0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653" y="2355797"/>
            <a:ext cx="648506" cy="6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Awesome Python | LibHunt">
            <a:extLst>
              <a:ext uri="{FF2B5EF4-FFF2-40B4-BE49-F238E27FC236}">
                <a16:creationId xmlns:a16="http://schemas.microsoft.com/office/drawing/2014/main" id="{DCB7D70B-D78C-4066-95B2-F11666846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653" y="3461520"/>
            <a:ext cx="648506" cy="6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Awesome Python | LibHunt">
            <a:extLst>
              <a:ext uri="{FF2B5EF4-FFF2-40B4-BE49-F238E27FC236}">
                <a16:creationId xmlns:a16="http://schemas.microsoft.com/office/drawing/2014/main" id="{FD549915-C43D-42B7-A42B-27FB26608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653" y="4563463"/>
            <a:ext cx="648506" cy="6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8F8E1399-F86F-4CC1-9E88-08E9A85C7681}"/>
              </a:ext>
            </a:extLst>
          </p:cNvPr>
          <p:cNvSpPr txBox="1"/>
          <p:nvPr/>
        </p:nvSpPr>
        <p:spPr>
          <a:xfrm>
            <a:off x="10250427" y="1324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</a:rPr>
              <a:t>Replicas = 1</a:t>
            </a:r>
            <a:endParaRPr lang="fr-FR" b="1" dirty="0">
              <a:latin typeface="Source Sans Pro" panose="020B0503030403020204" pitchFamily="34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1900305-DAF7-4A11-AE34-AD982151715B}"/>
              </a:ext>
            </a:extLst>
          </p:cNvPr>
          <p:cNvSpPr txBox="1"/>
          <p:nvPr/>
        </p:nvSpPr>
        <p:spPr>
          <a:xfrm>
            <a:off x="10250427" y="246550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</a:rPr>
              <a:t>Replicas = 0</a:t>
            </a:r>
            <a:endParaRPr lang="fr-FR" b="1" dirty="0">
              <a:latin typeface="Source Sans Pro" panose="020B0503030403020204" pitchFamily="34" charset="0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E041AAA-71E0-4AB7-92B0-45A6ACB7878A}"/>
              </a:ext>
            </a:extLst>
          </p:cNvPr>
          <p:cNvSpPr txBox="1"/>
          <p:nvPr/>
        </p:nvSpPr>
        <p:spPr>
          <a:xfrm>
            <a:off x="10250427" y="35630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</a:rPr>
              <a:t>Replicas = 1</a:t>
            </a:r>
            <a:endParaRPr lang="fr-FR" b="1" dirty="0">
              <a:latin typeface="Source Sans Pro" panose="020B0503030403020204" pitchFamily="34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CF6528B-5ECE-4FC4-A135-6890D67F4877}"/>
              </a:ext>
            </a:extLst>
          </p:cNvPr>
          <p:cNvSpPr txBox="1"/>
          <p:nvPr/>
        </p:nvSpPr>
        <p:spPr>
          <a:xfrm>
            <a:off x="10250427" y="47030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</a:rPr>
              <a:t>Replicas = 0</a:t>
            </a:r>
            <a:endParaRPr lang="fr-FR" b="1" dirty="0">
              <a:latin typeface="Source Sans Pro" panose="020B0503030403020204" pitchFamily="34" charset="0"/>
            </a:endParaRPr>
          </a:p>
        </p:txBody>
      </p:sp>
      <p:cxnSp>
        <p:nvCxnSpPr>
          <p:cNvPr id="27" name="Connecteur droit avec flèche 26" descr="The dailyclean front calls the dailycleanAPI">
            <a:extLst>
              <a:ext uri="{FF2B5EF4-FFF2-40B4-BE49-F238E27FC236}">
                <a16:creationId xmlns:a16="http://schemas.microsoft.com/office/drawing/2014/main" id="{C4330CB9-2CEE-435B-9BFB-0F8D8784B519}"/>
              </a:ext>
            </a:extLst>
          </p:cNvPr>
          <p:cNvCxnSpPr>
            <a:cxnSpLocks/>
          </p:cNvCxnSpPr>
          <p:nvPr/>
        </p:nvCxnSpPr>
        <p:spPr>
          <a:xfrm>
            <a:off x="1572650" y="3313749"/>
            <a:ext cx="5367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 descr="The dailycleanAPI calls the Kubernetes API">
            <a:extLst>
              <a:ext uri="{FF2B5EF4-FFF2-40B4-BE49-F238E27FC236}">
                <a16:creationId xmlns:a16="http://schemas.microsoft.com/office/drawing/2014/main" id="{17988C6E-1B0B-4CF5-8FD8-851CCA68994A}"/>
              </a:ext>
            </a:extLst>
          </p:cNvPr>
          <p:cNvCxnSpPr>
            <a:cxnSpLocks/>
          </p:cNvCxnSpPr>
          <p:nvPr/>
        </p:nvCxnSpPr>
        <p:spPr>
          <a:xfrm>
            <a:off x="2718963" y="3313749"/>
            <a:ext cx="5367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51C1F8EF-4164-4BEB-858A-80D32947FBA9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4236337" y="1509566"/>
            <a:ext cx="929766" cy="8462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4E5140F6-ABEC-46FC-9060-589B0D4F6158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4236337" y="2653197"/>
            <a:ext cx="929766" cy="4509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43E85F72-880E-498A-9AA0-C26FEB909958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4236337" y="3499429"/>
            <a:ext cx="929766" cy="2943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904BCE14-F066-4C32-8531-EE2581BFDF0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282720" y="4327540"/>
            <a:ext cx="883383" cy="5601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A6DFF3E1-971D-45CE-B3CF-64010FFD90B7}"/>
              </a:ext>
            </a:extLst>
          </p:cNvPr>
          <p:cNvCxnSpPr>
            <a:cxnSpLocks/>
          </p:cNvCxnSpPr>
          <p:nvPr/>
        </p:nvCxnSpPr>
        <p:spPr>
          <a:xfrm>
            <a:off x="6747624" y="1509566"/>
            <a:ext cx="7222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3E9FD8C7-D628-443E-AA60-2588F6D10806}"/>
              </a:ext>
            </a:extLst>
          </p:cNvPr>
          <p:cNvCxnSpPr>
            <a:cxnSpLocks/>
          </p:cNvCxnSpPr>
          <p:nvPr/>
        </p:nvCxnSpPr>
        <p:spPr>
          <a:xfrm>
            <a:off x="6747623" y="2644864"/>
            <a:ext cx="7222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2679C500-5066-417A-9BB7-6369CAA99941}"/>
              </a:ext>
            </a:extLst>
          </p:cNvPr>
          <p:cNvCxnSpPr>
            <a:cxnSpLocks/>
          </p:cNvCxnSpPr>
          <p:nvPr/>
        </p:nvCxnSpPr>
        <p:spPr>
          <a:xfrm>
            <a:off x="6386501" y="3793800"/>
            <a:ext cx="28061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774BCFC6-4177-43B8-AE96-3CB9722C67E3}"/>
              </a:ext>
            </a:extLst>
          </p:cNvPr>
          <p:cNvCxnSpPr>
            <a:cxnSpLocks/>
          </p:cNvCxnSpPr>
          <p:nvPr/>
        </p:nvCxnSpPr>
        <p:spPr>
          <a:xfrm>
            <a:off x="6386501" y="4889037"/>
            <a:ext cx="28061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06D3C527-687B-489F-8B85-A8324EC3AB90}"/>
              </a:ext>
            </a:extLst>
          </p:cNvPr>
          <p:cNvCxnSpPr>
            <a:cxnSpLocks/>
          </p:cNvCxnSpPr>
          <p:nvPr/>
        </p:nvCxnSpPr>
        <p:spPr>
          <a:xfrm>
            <a:off x="8681671" y="1509566"/>
            <a:ext cx="577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EB1168D5-9CF8-4840-A0D8-1CAE9E7A695B}"/>
              </a:ext>
            </a:extLst>
          </p:cNvPr>
          <p:cNvCxnSpPr>
            <a:cxnSpLocks/>
          </p:cNvCxnSpPr>
          <p:nvPr/>
        </p:nvCxnSpPr>
        <p:spPr>
          <a:xfrm>
            <a:off x="8615410" y="2681371"/>
            <a:ext cx="577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50993607-5938-444E-9DCE-5F535DF99D8D}"/>
              </a:ext>
            </a:extLst>
          </p:cNvPr>
          <p:cNvSpPr txBox="1"/>
          <p:nvPr/>
        </p:nvSpPr>
        <p:spPr>
          <a:xfrm>
            <a:off x="1696938" y="2460198"/>
            <a:ext cx="1625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latin typeface="Source Sans Pro" panose="020B0503030403020204" pitchFamily="34" charset="0"/>
              </a:rPr>
              <a:t>DailycleanAPI</a:t>
            </a:r>
            <a:endParaRPr lang="fr-FR" b="1" dirty="0">
              <a:latin typeface="Source Sans Pro" panose="020B0503030403020204" pitchFamily="34" charset="0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26251903-D9A2-4BD4-AF98-C1BE90BAFF47}"/>
              </a:ext>
            </a:extLst>
          </p:cNvPr>
          <p:cNvSpPr txBox="1"/>
          <p:nvPr/>
        </p:nvSpPr>
        <p:spPr>
          <a:xfrm>
            <a:off x="0" y="4155626"/>
            <a:ext cx="17151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latin typeface="Source Sans Pro" panose="020B0503030403020204" pitchFamily="34" charset="0"/>
              </a:rPr>
              <a:t>DailycleanFront</a:t>
            </a:r>
            <a:endParaRPr lang="fr-FR" b="1" dirty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27695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B523556-C9A4-4F60-8230-325FA1CA6C28}"/>
              </a:ext>
            </a:extLst>
          </p:cNvPr>
          <p:cNvCxnSpPr/>
          <p:nvPr/>
        </p:nvCxnSpPr>
        <p:spPr>
          <a:xfrm>
            <a:off x="2004289" y="0"/>
            <a:ext cx="0" cy="6858000"/>
          </a:xfrm>
          <a:prstGeom prst="line">
            <a:avLst/>
          </a:prstGeom>
          <a:ln w="28575">
            <a:solidFill>
              <a:srgbClr val="8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6">
            <a:extLst>
              <a:ext uri="{FF2B5EF4-FFF2-40B4-BE49-F238E27FC236}">
                <a16:creationId xmlns:a16="http://schemas.microsoft.com/office/drawing/2014/main" id="{825EA304-D480-4449-8CB7-19F70D275E00}"/>
              </a:ext>
            </a:extLst>
          </p:cNvPr>
          <p:cNvSpPr/>
          <p:nvPr/>
        </p:nvSpPr>
        <p:spPr>
          <a:xfrm>
            <a:off x="1834150" y="3410429"/>
            <a:ext cx="364337" cy="364337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3896863-A283-45C8-8D3F-6D8EF3ECDBCE}"/>
              </a:ext>
            </a:extLst>
          </p:cNvPr>
          <p:cNvSpPr txBox="1"/>
          <p:nvPr/>
        </p:nvSpPr>
        <p:spPr bwMode="auto">
          <a:xfrm>
            <a:off x="2484477" y="1845373"/>
            <a:ext cx="7223046" cy="2441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Why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 eaLnBrk="1" hangingPunct="1">
              <a:lnSpc>
                <a:spcPct val="150000"/>
              </a:lnSpc>
            </a:pP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How?</a:t>
            </a:r>
          </a:p>
          <a:p>
            <a:pPr eaLnBrk="1" hangingPunct="1">
              <a:lnSpc>
                <a:spcPct val="150000"/>
              </a:lnSpc>
            </a:pPr>
            <a:r>
              <a:rPr lang="fr-FR" sz="3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Why</a:t>
            </a:r>
            <a:r>
              <a:rPr lang="fr-FR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3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GraalVM</a:t>
            </a:r>
            <a:r>
              <a:rPr lang="fr-FR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fr-FR" sz="3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Quarkus</a:t>
            </a:r>
            <a:r>
              <a:rPr lang="fr-FR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 eaLnBrk="1" hangingPunct="1">
              <a:lnSpc>
                <a:spcPct val="150000"/>
              </a:lnSpc>
            </a:pP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Code!!!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652B0360-4FA4-4310-AB90-3EB7AF749A11}"/>
              </a:ext>
            </a:extLst>
          </p:cNvPr>
          <p:cNvSpPr/>
          <p:nvPr/>
        </p:nvSpPr>
        <p:spPr>
          <a:xfrm>
            <a:off x="1908017" y="1991528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3A1C8AD-3DAF-4852-8CAC-3B5248365EE3}"/>
              </a:ext>
            </a:extLst>
          </p:cNvPr>
          <p:cNvSpPr/>
          <p:nvPr/>
        </p:nvSpPr>
        <p:spPr>
          <a:xfrm>
            <a:off x="1908017" y="4059768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B72B9F9D-B995-4DB2-960C-B2479F300F53}"/>
              </a:ext>
            </a:extLst>
          </p:cNvPr>
          <p:cNvSpPr/>
          <p:nvPr/>
        </p:nvSpPr>
        <p:spPr>
          <a:xfrm>
            <a:off x="1908017" y="2411837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1AD1D378-591F-416D-9FDF-43357B0B4987}"/>
              </a:ext>
            </a:extLst>
          </p:cNvPr>
          <p:cNvSpPr/>
          <p:nvPr/>
        </p:nvSpPr>
        <p:spPr>
          <a:xfrm>
            <a:off x="1908017" y="2832146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59269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266797A-0166-43AE-AA5D-45C77B62230F}"/>
              </a:ext>
            </a:extLst>
          </p:cNvPr>
          <p:cNvSpPr txBox="1">
            <a:spLocks/>
          </p:cNvSpPr>
          <p:nvPr/>
        </p:nvSpPr>
        <p:spPr>
          <a:xfrm>
            <a:off x="2697472" y="4755705"/>
            <a:ext cx="6797054" cy="108952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Source Sans Pro" panose="020B0503030403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chemeClr val="bg1"/>
                </a:solidFill>
                <a:ea typeface="Source Sans Pro" panose="020B0503030403020204" pitchFamily="34" charset="0"/>
              </a:rPr>
              <a:t>Less memory footprint as possible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Source Sans Pro" panose="020B0503030403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4983DB-400A-442C-867E-903B4730EE03}"/>
              </a:ext>
            </a:extLst>
          </p:cNvPr>
          <p:cNvSpPr txBox="1">
            <a:spLocks/>
          </p:cNvSpPr>
          <p:nvPr/>
        </p:nvSpPr>
        <p:spPr>
          <a:xfrm>
            <a:off x="4313300" y="455666"/>
            <a:ext cx="3565400" cy="64633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Easy to develop</a:t>
            </a:r>
          </a:p>
        </p:txBody>
      </p:sp>
    </p:spTree>
    <p:extLst>
      <p:ext uri="{BB962C8B-B14F-4D97-AF65-F5344CB8AC3E}">
        <p14:creationId xmlns:p14="http://schemas.microsoft.com/office/powerpoint/2010/main" val="7743678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salle de bain&#10;&#10;Description générée automatiquement">
            <a:extLst>
              <a:ext uri="{FF2B5EF4-FFF2-40B4-BE49-F238E27FC236}">
                <a16:creationId xmlns:a16="http://schemas.microsoft.com/office/drawing/2014/main" id="{597511F4-A912-429B-8895-40ADE3017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200150"/>
            <a:ext cx="60960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5376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PI Java : Oracle réclame 9,3 milliards de dollars à Google">
            <a:extLst>
              <a:ext uri="{FF2B5EF4-FFF2-40B4-BE49-F238E27FC236}">
                <a16:creationId xmlns:a16="http://schemas.microsoft.com/office/drawing/2014/main" id="{A7ABEB2B-7A86-4C12-B56A-51781386F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4632" y="1667367"/>
            <a:ext cx="3517119" cy="351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GraalVM">
            <a:extLst>
              <a:ext uri="{FF2B5EF4-FFF2-40B4-BE49-F238E27FC236}">
                <a16:creationId xmlns:a16="http://schemas.microsoft.com/office/drawing/2014/main" id="{B0431E3B-0B4B-4036-B15E-E62FD251F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10676" y="2632049"/>
            <a:ext cx="3537345" cy="158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EA694D11-AB52-4E33-97C2-D9EA752CDF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2366396"/>
            <a:ext cx="3517120" cy="211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3108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B523556-C9A4-4F60-8230-325FA1CA6C28}"/>
              </a:ext>
            </a:extLst>
          </p:cNvPr>
          <p:cNvCxnSpPr/>
          <p:nvPr/>
        </p:nvCxnSpPr>
        <p:spPr>
          <a:xfrm>
            <a:off x="2004289" y="0"/>
            <a:ext cx="0" cy="6858000"/>
          </a:xfrm>
          <a:prstGeom prst="line">
            <a:avLst/>
          </a:prstGeom>
          <a:ln w="28575">
            <a:solidFill>
              <a:srgbClr val="8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6">
            <a:extLst>
              <a:ext uri="{FF2B5EF4-FFF2-40B4-BE49-F238E27FC236}">
                <a16:creationId xmlns:a16="http://schemas.microsoft.com/office/drawing/2014/main" id="{825EA304-D480-4449-8CB7-19F70D275E00}"/>
              </a:ext>
            </a:extLst>
          </p:cNvPr>
          <p:cNvSpPr/>
          <p:nvPr/>
        </p:nvSpPr>
        <p:spPr>
          <a:xfrm>
            <a:off x="1822119" y="2150000"/>
            <a:ext cx="364337" cy="364337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3896863-A283-45C8-8D3F-6D8EF3ECDBCE}"/>
              </a:ext>
            </a:extLst>
          </p:cNvPr>
          <p:cNvSpPr txBox="1"/>
          <p:nvPr/>
        </p:nvSpPr>
        <p:spPr bwMode="auto">
          <a:xfrm>
            <a:off x="2484477" y="1845373"/>
            <a:ext cx="7223046" cy="2441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fr-FR" sz="3600" b="1" dirty="0" err="1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Why</a:t>
            </a:r>
            <a:r>
              <a:rPr lang="fr-FR" sz="3600" b="1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?</a:t>
            </a:r>
          </a:p>
          <a:p>
            <a:pPr eaLnBrk="1" hangingPunct="1">
              <a:lnSpc>
                <a:spcPct val="150000"/>
              </a:lnSpc>
            </a:pP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What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?</a:t>
            </a:r>
          </a:p>
          <a:p>
            <a:pPr eaLnBrk="1" hangingPunct="1">
              <a:lnSpc>
                <a:spcPct val="150000"/>
              </a:lnSpc>
            </a:pP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How?</a:t>
            </a:r>
          </a:p>
          <a:p>
            <a:pPr eaLnBrk="1" hangingPunct="1">
              <a:lnSpc>
                <a:spcPct val="150000"/>
              </a:lnSpc>
            </a:pP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Why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GraalVM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 / </a:t>
            </a: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Quarkus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?</a:t>
            </a:r>
          </a:p>
          <a:p>
            <a:pPr eaLnBrk="1" hangingPunct="1">
              <a:lnSpc>
                <a:spcPct val="150000"/>
              </a:lnSpc>
            </a:pP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Code!!!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652B0360-4FA4-4310-AB90-3EB7AF749A11}"/>
              </a:ext>
            </a:extLst>
          </p:cNvPr>
          <p:cNvSpPr/>
          <p:nvPr/>
        </p:nvSpPr>
        <p:spPr>
          <a:xfrm>
            <a:off x="1908019" y="2837427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3A1C8AD-3DAF-4852-8CAC-3B5248365EE3}"/>
              </a:ext>
            </a:extLst>
          </p:cNvPr>
          <p:cNvSpPr/>
          <p:nvPr/>
        </p:nvSpPr>
        <p:spPr>
          <a:xfrm>
            <a:off x="1908017" y="4059768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B72B9F9D-B995-4DB2-960C-B2479F300F53}"/>
              </a:ext>
            </a:extLst>
          </p:cNvPr>
          <p:cNvSpPr/>
          <p:nvPr/>
        </p:nvSpPr>
        <p:spPr>
          <a:xfrm>
            <a:off x="1908017" y="3239539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1AD1D378-591F-416D-9FDF-43357B0B4987}"/>
              </a:ext>
            </a:extLst>
          </p:cNvPr>
          <p:cNvSpPr/>
          <p:nvPr/>
        </p:nvSpPr>
        <p:spPr>
          <a:xfrm>
            <a:off x="1908017" y="3640741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pic>
        <p:nvPicPr>
          <p:cNvPr id="16" name="Image 15" descr="Une image contenant chat, mammifère, intérieur, chat domestique&#10;&#10;Description générée automatiquement">
            <a:extLst>
              <a:ext uri="{FF2B5EF4-FFF2-40B4-BE49-F238E27FC236}">
                <a16:creationId xmlns:a16="http://schemas.microsoft.com/office/drawing/2014/main" id="{F246EBC1-873E-42B7-B7B9-2DAEBDEC5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710" y="1906039"/>
            <a:ext cx="2667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6491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alVM">
            <a:extLst>
              <a:ext uri="{FF2B5EF4-FFF2-40B4-BE49-F238E27FC236}">
                <a16:creationId xmlns:a16="http://schemas.microsoft.com/office/drawing/2014/main" id="{C2189601-5C62-4BF0-87A4-C588D670E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13180" y="-140483"/>
            <a:ext cx="7365639" cy="330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04BE4E3-D872-44FC-A603-FFD8E2E05991}"/>
              </a:ext>
            </a:extLst>
          </p:cNvPr>
          <p:cNvSpPr txBox="1">
            <a:spLocks/>
          </p:cNvSpPr>
          <p:nvPr/>
        </p:nvSpPr>
        <p:spPr>
          <a:xfrm>
            <a:off x="3393187" y="2905768"/>
            <a:ext cx="5405647" cy="59093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Source Sans Pro" panose="020B0503030403020204" pitchFamily="34" charset="0"/>
              </a:rPr>
              <a:t>Ahead-of-time compilation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B1B4AA0-6E7A-42D5-A9D2-E442D157756A}"/>
              </a:ext>
            </a:extLst>
          </p:cNvPr>
          <p:cNvSpPr txBox="1">
            <a:spLocks/>
          </p:cNvSpPr>
          <p:nvPr/>
        </p:nvSpPr>
        <p:spPr>
          <a:xfrm>
            <a:off x="2449007" y="4040128"/>
            <a:ext cx="7293984" cy="59093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Source Sans Pro" panose="020B0503030403020204" pitchFamily="34" charset="0"/>
              </a:rPr>
              <a:t>Fast startup &amp; low memory footprint</a:t>
            </a:r>
          </a:p>
        </p:txBody>
      </p:sp>
      <p:pic>
        <p:nvPicPr>
          <p:cNvPr id="5" name="Picture 2" descr="Zwinkern GIFs | Tenor">
            <a:extLst>
              <a:ext uri="{FF2B5EF4-FFF2-40B4-BE49-F238E27FC236}">
                <a16:creationId xmlns:a16="http://schemas.microsoft.com/office/drawing/2014/main" id="{1FEEAF76-0AE1-4CA9-BC00-2D7F7D0FE7F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3846" y="3983018"/>
            <a:ext cx="749435" cy="7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89EB2DD-5873-41CF-9932-86F3C8160BCB}"/>
              </a:ext>
            </a:extLst>
          </p:cNvPr>
          <p:cNvSpPr txBox="1">
            <a:spLocks/>
          </p:cNvSpPr>
          <p:nvPr/>
        </p:nvSpPr>
        <p:spPr>
          <a:xfrm>
            <a:off x="3307664" y="4860002"/>
            <a:ext cx="2090637" cy="120032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Source Sans Pro" panose="020B0503030403020204" pitchFamily="34" charset="0"/>
              </a:rPr>
              <a:t>.JAR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14464AD-0250-4293-83C5-4073306D4A35}"/>
              </a:ext>
            </a:extLst>
          </p:cNvPr>
          <p:cNvSpPr txBox="1">
            <a:spLocks/>
          </p:cNvSpPr>
          <p:nvPr/>
        </p:nvSpPr>
        <p:spPr>
          <a:xfrm>
            <a:off x="5592852" y="4860002"/>
            <a:ext cx="3283271" cy="1200329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Source Sans Pro" panose="020B0503030403020204" pitchFamily="34" charset="0"/>
              </a:rPr>
              <a:t>=&gt; .EXE</a:t>
            </a:r>
          </a:p>
        </p:txBody>
      </p:sp>
    </p:spTree>
    <p:extLst>
      <p:ext uri="{BB962C8B-B14F-4D97-AF65-F5344CB8AC3E}">
        <p14:creationId xmlns:p14="http://schemas.microsoft.com/office/powerpoint/2010/main" val="25364698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0932105-EED5-421A-95A3-DA8A08B8C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707" y="643466"/>
            <a:ext cx="924658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6627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EA06E51-BE90-4FAA-BC87-F6781909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7043" y="3093875"/>
            <a:ext cx="7377913" cy="67025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And </a:t>
            </a:r>
            <a:r>
              <a:rPr lang="fr-FR" dirty="0" err="1"/>
              <a:t>now</a:t>
            </a:r>
            <a:r>
              <a:rPr lang="fr-FR" dirty="0"/>
              <a:t>… a </a:t>
            </a:r>
            <a:r>
              <a:rPr lang="fr-FR" dirty="0" err="1"/>
              <a:t>little</a:t>
            </a:r>
            <a:r>
              <a:rPr lang="fr-FR" dirty="0"/>
              <a:t> </a:t>
            </a:r>
            <a:r>
              <a:rPr lang="fr-FR" dirty="0" err="1"/>
              <a:t>experiment</a:t>
            </a:r>
            <a:r>
              <a:rPr lang="fr-FR" dirty="0"/>
              <a:t>!</a:t>
            </a:r>
          </a:p>
        </p:txBody>
      </p:sp>
      <p:pic>
        <p:nvPicPr>
          <p:cNvPr id="1026" name="Picture 2" descr="CAT GIFS &amp;#39;R&amp;#39; US!!!">
            <a:extLst>
              <a:ext uri="{FF2B5EF4-FFF2-40B4-BE49-F238E27FC236}">
                <a16:creationId xmlns:a16="http://schemas.microsoft.com/office/drawing/2014/main" id="{B1127F52-D387-424E-B4BE-90940AEC991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629" y="573407"/>
            <a:ext cx="3799903" cy="217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alem Salem Saberhagen GIF - Salem Salem Saberhagen Mad Science - Discover  &amp;amp; Share GIFs">
            <a:extLst>
              <a:ext uri="{FF2B5EF4-FFF2-40B4-BE49-F238E27FC236}">
                <a16:creationId xmlns:a16="http://schemas.microsoft.com/office/drawing/2014/main" id="{9AB22F47-37B9-43DF-BCDB-E5DFBBF5C0B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855" y="4108437"/>
            <a:ext cx="4743450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045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Blow Mind Mind Blown GIF - Blow Mind Mind Blown Explode - Discover &amp;amp; Share  GIFs">
            <a:extLst>
              <a:ext uri="{FF2B5EF4-FFF2-40B4-BE49-F238E27FC236}">
                <a16:creationId xmlns:a16="http://schemas.microsoft.com/office/drawing/2014/main" id="{4A2EC9D4-FCE4-4545-A17C-D8012D2ED8A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428750"/>
            <a:ext cx="6096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054838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D7CB2-B391-47D2-AB9D-3D03547CC110}"/>
              </a:ext>
            </a:extLst>
          </p:cNvPr>
          <p:cNvSpPr txBox="1">
            <a:spLocks/>
          </p:cNvSpPr>
          <p:nvPr/>
        </p:nvSpPr>
        <p:spPr>
          <a:xfrm>
            <a:off x="848412" y="1216966"/>
            <a:ext cx="10495181" cy="59093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Source Sans Pro" panose="020B0503030403020204" pitchFamily="34" charset="0"/>
              </a:rPr>
              <a:t>Highly supported by RedHat (who develop OpenShift)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B2B132D-9C1A-4E10-B51D-B60B26512FAA}"/>
              </a:ext>
            </a:extLst>
          </p:cNvPr>
          <p:cNvSpPr txBox="1">
            <a:spLocks/>
          </p:cNvSpPr>
          <p:nvPr/>
        </p:nvSpPr>
        <p:spPr>
          <a:xfrm>
            <a:off x="2286303" y="3427617"/>
            <a:ext cx="7619394" cy="59093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err="1">
                <a:solidFill>
                  <a:schemeClr val="bg1"/>
                </a:solidFill>
                <a:ea typeface="Source Sans Pro" panose="020B0503030403020204" pitchFamily="34" charset="0"/>
              </a:rPr>
              <a:t>Dailyclean</a:t>
            </a:r>
            <a:r>
              <a:rPr lang="en-US" sz="3600" dirty="0">
                <a:solidFill>
                  <a:schemeClr val="bg1"/>
                </a:solidFill>
                <a:ea typeface="Source Sans Pro" panose="020B0503030403020204" pitchFamily="34" charset="0"/>
              </a:rPr>
              <a:t> is NOT a Production project</a:t>
            </a:r>
            <a:endParaRPr kumimoji="0" lang="en-US" sz="36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Source Sans Pro" panose="020B0503030403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594B97B-757D-4DCB-9959-102FBBAE7750}"/>
              </a:ext>
            </a:extLst>
          </p:cNvPr>
          <p:cNvSpPr txBox="1">
            <a:spLocks/>
          </p:cNvSpPr>
          <p:nvPr/>
        </p:nvSpPr>
        <p:spPr>
          <a:xfrm>
            <a:off x="1661132" y="5638268"/>
            <a:ext cx="8869736" cy="590931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Source Sans Pro" panose="020B0503030403020204" pitchFamily="34" charset="0"/>
              </a:rPr>
              <a:t>New opportunities as Serverless applications</a:t>
            </a:r>
          </a:p>
        </p:txBody>
      </p:sp>
    </p:spTree>
    <p:extLst>
      <p:ext uri="{BB962C8B-B14F-4D97-AF65-F5344CB8AC3E}">
        <p14:creationId xmlns:p14="http://schemas.microsoft.com/office/powerpoint/2010/main" val="719019822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B523556-C9A4-4F60-8230-325FA1CA6C28}"/>
              </a:ext>
            </a:extLst>
          </p:cNvPr>
          <p:cNvCxnSpPr/>
          <p:nvPr/>
        </p:nvCxnSpPr>
        <p:spPr>
          <a:xfrm>
            <a:off x="2004289" y="0"/>
            <a:ext cx="0" cy="6858000"/>
          </a:xfrm>
          <a:prstGeom prst="line">
            <a:avLst/>
          </a:prstGeom>
          <a:ln w="28575">
            <a:solidFill>
              <a:srgbClr val="8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6">
            <a:extLst>
              <a:ext uri="{FF2B5EF4-FFF2-40B4-BE49-F238E27FC236}">
                <a16:creationId xmlns:a16="http://schemas.microsoft.com/office/drawing/2014/main" id="{825EA304-D480-4449-8CB7-19F70D275E00}"/>
              </a:ext>
            </a:extLst>
          </p:cNvPr>
          <p:cNvSpPr/>
          <p:nvPr/>
        </p:nvSpPr>
        <p:spPr>
          <a:xfrm>
            <a:off x="1822117" y="3850734"/>
            <a:ext cx="364337" cy="364337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3896863-A283-45C8-8D3F-6D8EF3ECDBCE}"/>
              </a:ext>
            </a:extLst>
          </p:cNvPr>
          <p:cNvSpPr txBox="1"/>
          <p:nvPr/>
        </p:nvSpPr>
        <p:spPr bwMode="auto">
          <a:xfrm>
            <a:off x="2484477" y="1896990"/>
            <a:ext cx="7223046" cy="2389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Why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 eaLnBrk="1" hangingPunct="1">
              <a:lnSpc>
                <a:spcPct val="150000"/>
              </a:lnSpc>
            </a:pP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How?</a:t>
            </a:r>
          </a:p>
          <a:p>
            <a:pPr eaLnBrk="1" hangingPunct="1">
              <a:lnSpc>
                <a:spcPct val="150000"/>
              </a:lnSpc>
            </a:pP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Why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GraalVM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 &amp; </a:t>
            </a: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Quarkus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?</a:t>
            </a:r>
          </a:p>
          <a:p>
            <a:pPr eaLnBrk="1" hangingPunct="1">
              <a:lnSpc>
                <a:spcPct val="150000"/>
              </a:lnSpc>
            </a:pPr>
            <a:r>
              <a:rPr lang="fr-FR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Code!!!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652B0360-4FA4-4310-AB90-3EB7AF749A11}"/>
              </a:ext>
            </a:extLst>
          </p:cNvPr>
          <p:cNvSpPr/>
          <p:nvPr/>
        </p:nvSpPr>
        <p:spPr>
          <a:xfrm>
            <a:off x="1908016" y="2116143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3A1C8AD-3DAF-4852-8CAC-3B5248365EE3}"/>
              </a:ext>
            </a:extLst>
          </p:cNvPr>
          <p:cNvSpPr/>
          <p:nvPr/>
        </p:nvSpPr>
        <p:spPr>
          <a:xfrm>
            <a:off x="1908017" y="3332731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B72B9F9D-B995-4DB2-960C-B2479F300F53}"/>
              </a:ext>
            </a:extLst>
          </p:cNvPr>
          <p:cNvSpPr/>
          <p:nvPr/>
        </p:nvSpPr>
        <p:spPr>
          <a:xfrm>
            <a:off x="1908017" y="2509423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1AD1D378-591F-416D-9FDF-43357B0B4987}"/>
              </a:ext>
            </a:extLst>
          </p:cNvPr>
          <p:cNvSpPr/>
          <p:nvPr/>
        </p:nvSpPr>
        <p:spPr>
          <a:xfrm>
            <a:off x="1908017" y="2894518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079875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B5C177-CC50-4ADE-B8C4-1A1164576563}"/>
              </a:ext>
            </a:extLst>
          </p:cNvPr>
          <p:cNvSpPr/>
          <p:nvPr/>
        </p:nvSpPr>
        <p:spPr>
          <a:xfrm>
            <a:off x="2489198" y="1524143"/>
            <a:ext cx="91333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427104"/>
            <a:r>
              <a:rPr lang="fr-FR" altLang="fr-FR" sz="6000" dirty="0" err="1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Dailyclean</a:t>
            </a:r>
            <a:r>
              <a:rPr lang="fr-FR" altLang="fr-FR" sz="6000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 </a:t>
            </a:r>
            <a:r>
              <a:rPr lang="fr-FR" altLang="fr-FR" sz="6000" dirty="0" err="1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is</a:t>
            </a:r>
            <a:r>
              <a:rPr lang="fr-FR" altLang="fr-FR" sz="6000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 open </a:t>
            </a:r>
            <a:r>
              <a:rPr lang="fr-FR" altLang="fr-FR" sz="6000" dirty="0" err="1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sourced</a:t>
            </a:r>
            <a:endParaRPr lang="fr-FR" altLang="fr-FR" sz="5400" b="1" dirty="0">
              <a:solidFill>
                <a:schemeClr val="bg1"/>
              </a:solidFill>
              <a:latin typeface="Segoe UI" panose="020B0502040204020203" pitchFamily="34" charset="0"/>
              <a:ea typeface="Karla" pitchFamily="2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52D650-50E5-49FB-9055-A37F7737246E}"/>
              </a:ext>
            </a:extLst>
          </p:cNvPr>
          <p:cNvSpPr/>
          <p:nvPr/>
        </p:nvSpPr>
        <p:spPr>
          <a:xfrm>
            <a:off x="2489198" y="4687526"/>
            <a:ext cx="91333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427104"/>
            <a:r>
              <a:rPr lang="fr-FR" altLang="fr-FR" sz="3600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  <a:hlinkClick r:id="rId2"/>
              </a:rPr>
              <a:t>https://github.com/AxaGuilDEv/dailyclean</a:t>
            </a:r>
            <a:endParaRPr lang="fr-FR" altLang="fr-FR" sz="3600" b="1" dirty="0">
              <a:solidFill>
                <a:schemeClr val="bg1"/>
              </a:solidFill>
              <a:latin typeface="Segoe UI" panose="020B0502040204020203" pitchFamily="34" charset="0"/>
              <a:ea typeface="Karla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7798223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6C8C81A-0C3A-4F08-ADE8-7D87CA6D0B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61094" y="1536174"/>
            <a:ext cx="8264369" cy="3785652"/>
          </a:xfrm>
        </p:spPr>
        <p:txBody>
          <a:bodyPr anchor="t"/>
          <a:lstStyle/>
          <a:p>
            <a:pPr defTabSz="1427104"/>
            <a:r>
              <a:rPr lang="fr-FR" altLang="fr-FR" sz="4800" dirty="0">
                <a:ea typeface="Karla" pitchFamily="2" charset="0"/>
              </a:rPr>
              <a:t>Questions ?</a:t>
            </a:r>
            <a:endParaRPr lang="fr-FR" altLang="fr-FR" sz="4800" b="1" dirty="0">
              <a:ea typeface="Karla" pitchFamily="2" charset="0"/>
            </a:endParaRPr>
          </a:p>
          <a:p>
            <a:endParaRPr lang="fr-FR" sz="4800" dirty="0">
              <a:hlinkClick r:id="rId2"/>
            </a:endParaRPr>
          </a:p>
          <a:p>
            <a:r>
              <a:rPr lang="fr-FR" sz="4800" dirty="0">
                <a:hlinkClick r:id="rId2"/>
              </a:rPr>
              <a:t>guillaume.thomas@axa.fr</a:t>
            </a:r>
            <a:endParaRPr lang="fr-FR" sz="4800" dirty="0"/>
          </a:p>
          <a:p>
            <a:endParaRPr lang="fr-FR" sz="4800" dirty="0"/>
          </a:p>
          <a:p>
            <a:r>
              <a:rPr lang="fr-FR" sz="4800" dirty="0"/>
              <a:t>@gthomasIT</a:t>
            </a:r>
          </a:p>
        </p:txBody>
      </p:sp>
    </p:spTree>
    <p:extLst>
      <p:ext uri="{BB962C8B-B14F-4D97-AF65-F5344CB8AC3E}">
        <p14:creationId xmlns:p14="http://schemas.microsoft.com/office/powerpoint/2010/main" val="2948107324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CB9FB1-A055-405C-BBD1-3A141A001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THANK YOU!!!</a:t>
            </a:r>
          </a:p>
        </p:txBody>
      </p:sp>
    </p:spTree>
    <p:extLst>
      <p:ext uri="{BB962C8B-B14F-4D97-AF65-F5344CB8AC3E}">
        <p14:creationId xmlns:p14="http://schemas.microsoft.com/office/powerpoint/2010/main" val="416961387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D6ECC7-0C93-4629-8CD2-ADDC49D3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9922" y="2671037"/>
            <a:ext cx="6677560" cy="67025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Guillaume THOMAS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88AA93-2267-4F56-9A2C-DD3B792A46A3}"/>
              </a:ext>
            </a:extLst>
          </p:cNvPr>
          <p:cNvSpPr/>
          <p:nvPr/>
        </p:nvSpPr>
        <p:spPr>
          <a:xfrm>
            <a:off x="0" y="-342901"/>
            <a:ext cx="4813300" cy="900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617B44C-DC81-4581-8A56-27CA56794FD1}"/>
              </a:ext>
            </a:extLst>
          </p:cNvPr>
          <p:cNvSpPr txBox="1"/>
          <p:nvPr/>
        </p:nvSpPr>
        <p:spPr>
          <a:xfrm>
            <a:off x="6603102" y="3369172"/>
            <a:ext cx="6191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ML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Engineer</a:t>
            </a:r>
            <a:endParaRPr lang="fr-FR" sz="2400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Image 6" descr="Une image contenant personne, homme, verres, intérieur&#10;&#10;Description générée automatiquement">
            <a:extLst>
              <a:ext uri="{FF2B5EF4-FFF2-40B4-BE49-F238E27FC236}">
                <a16:creationId xmlns:a16="http://schemas.microsoft.com/office/drawing/2014/main" id="{118CBAA1-AAB7-4743-8C24-DD5B2358E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455" y="2007540"/>
            <a:ext cx="2836283" cy="2842915"/>
          </a:xfrm>
          <a:prstGeom prst="rect">
            <a:avLst/>
          </a:prstGeom>
          <a:effectLst>
            <a:softEdge rad="0"/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B6BE0BA-F976-4790-8EFD-18EF4CF70905}"/>
              </a:ext>
            </a:extLst>
          </p:cNvPr>
          <p:cNvSpPr txBox="1"/>
          <p:nvPr/>
        </p:nvSpPr>
        <p:spPr>
          <a:xfrm>
            <a:off x="4754280" y="3996825"/>
            <a:ext cx="6191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BigData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New Technologies @AXAFR</a:t>
            </a:r>
          </a:p>
        </p:txBody>
      </p:sp>
      <p:pic>
        <p:nvPicPr>
          <p:cNvPr id="9" name="Picture 2" descr="API Java : Oracle réclame 9,3 milliards de dollars à Google">
            <a:extLst>
              <a:ext uri="{FF2B5EF4-FFF2-40B4-BE49-F238E27FC236}">
                <a16:creationId xmlns:a16="http://schemas.microsoft.com/office/drawing/2014/main" id="{B48F84AE-E0EC-4883-AD9C-927669D28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12828" y="2231769"/>
            <a:ext cx="2394456" cy="239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13338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Docker : Le couteau suisse du DevOps">
            <a:extLst>
              <a:ext uri="{FF2B5EF4-FFF2-40B4-BE49-F238E27FC236}">
                <a16:creationId xmlns:a16="http://schemas.microsoft.com/office/drawing/2014/main" id="{EF6B42AA-6DE4-485E-B95D-1DAB3AF05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854" y="2261843"/>
            <a:ext cx="2695019" cy="230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4D80B0D-A5FD-4C2D-95D0-DC09066A6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396" y="2261843"/>
            <a:ext cx="2186227" cy="233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Logo Kubernetes PNG transparents - StickPNG">
            <a:extLst>
              <a:ext uri="{FF2B5EF4-FFF2-40B4-BE49-F238E27FC236}">
                <a16:creationId xmlns:a16="http://schemas.microsoft.com/office/drawing/2014/main" id="{64340BA2-D2B2-4B83-BEA0-E8CDEC881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08" y="2290257"/>
            <a:ext cx="2339760" cy="227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22269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0F8AED-53C6-4CC0-B4FE-EE7025047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fr-FR" sz="280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8C60E1F-D726-466D-8005-59FC4C5F4A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391F356-0681-FF4B-8C15-8265F3FB4925}"/>
              </a:ext>
            </a:extLst>
          </p:cNvPr>
          <p:cNvSpPr>
            <a:spLocks noGrp="1"/>
          </p:cNvSpPr>
          <p:nvPr/>
        </p:nvSpPr>
        <p:spPr>
          <a:xfrm>
            <a:off x="1685999" y="1432548"/>
            <a:ext cx="8820000" cy="3528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8F"/>
                </a:solidFill>
                <a:latin typeface="+mn-lt"/>
                <a:ea typeface="+mj-ea"/>
                <a:cs typeface="Arial" pitchFamily="34" charset="0"/>
              </a:defRPr>
            </a:lvl1pPr>
            <a:lvl2pPr algn="ctr" defTabSz="81568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ource Sans Pro" pitchFamily="34" charset="0"/>
              </a:defRPr>
            </a:lvl2pPr>
            <a:lvl3pPr algn="ctr" defTabSz="81568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ource Sans Pro" pitchFamily="34" charset="0"/>
              </a:defRPr>
            </a:lvl3pPr>
            <a:lvl4pPr algn="ctr" defTabSz="81568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ource Sans Pro" pitchFamily="34" charset="0"/>
              </a:defRPr>
            </a:lvl4pPr>
            <a:lvl5pPr algn="ctr" defTabSz="81568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ource Sans Pro" pitchFamily="34" charset="0"/>
              </a:defRPr>
            </a:lvl5pPr>
            <a:lvl6pPr marL="535115" algn="ctr" defTabSz="81568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1070230" algn="ctr" defTabSz="81568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605346" algn="ctr" defTabSz="81568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2140462" algn="ctr" defTabSz="81568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944F976-45E5-BA46-888D-D9322DD2D058}"/>
              </a:ext>
            </a:extLst>
          </p:cNvPr>
          <p:cNvSpPr>
            <a:spLocks noGrp="1"/>
          </p:cNvSpPr>
          <p:nvPr/>
        </p:nvSpPr>
        <p:spPr>
          <a:xfrm>
            <a:off x="1686001" y="1798275"/>
            <a:ext cx="8820000" cy="28554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81568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rgbClr val="027180"/>
                </a:solidFill>
                <a:latin typeface="+mn-lt"/>
                <a:ea typeface="+mn-ea"/>
                <a:cs typeface="Arial" pitchFamily="34" charset="0"/>
              </a:defRPr>
            </a:lvl1pPr>
            <a:lvl2pPr marL="661462" indent="-254553" algn="l" defTabSz="81568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0063" indent="-202527" algn="l" defTabSz="81568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6974" indent="-202527" algn="l" defTabSz="81568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743" indent="-202527" algn="l" defTabSz="81568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435" indent="-204039" algn="l" defTabSz="8161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513" indent="-204039" algn="l" defTabSz="8161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592" indent="-204039" algn="l" defTabSz="8161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670" indent="-204039" algn="l" defTabSz="8161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79E04A-3BBD-7A4F-A7D7-771DF604A04F}"/>
              </a:ext>
            </a:extLst>
          </p:cNvPr>
          <p:cNvSpPr/>
          <p:nvPr/>
        </p:nvSpPr>
        <p:spPr>
          <a:xfrm>
            <a:off x="3073311" y="3604212"/>
            <a:ext cx="6747409" cy="809689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6911" indent="128205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5680" indent="254553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2590" indent="382756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1359" indent="509103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675577" algn="l" defTabSz="107023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10692" algn="l" defTabSz="107023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745806" algn="l" defTabSz="107023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280922" algn="l" defTabSz="107023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0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2D303E-E9BB-054D-8279-E6F32DF9867E}"/>
              </a:ext>
            </a:extLst>
          </p:cNvPr>
          <p:cNvSpPr/>
          <p:nvPr/>
        </p:nvSpPr>
        <p:spPr>
          <a:xfrm>
            <a:off x="3073311" y="4615762"/>
            <a:ext cx="6747409" cy="809689"/>
          </a:xfrm>
          <a:prstGeom prst="rect">
            <a:avLst/>
          </a:prstGeom>
          <a:noFill/>
          <a:ln w="19050">
            <a:solidFill>
              <a:schemeClr val="accent6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6911" indent="128205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5680" indent="254553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2590" indent="382756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1359" indent="509103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675577" algn="l" defTabSz="107023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10692" algn="l" defTabSz="107023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745806" algn="l" defTabSz="107023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280922" algn="l" defTabSz="107023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0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632539-3E28-CD4E-806C-77C9749EE205}"/>
              </a:ext>
            </a:extLst>
          </p:cNvPr>
          <p:cNvSpPr/>
          <p:nvPr/>
        </p:nvSpPr>
        <p:spPr>
          <a:xfrm>
            <a:off x="3073311" y="2592663"/>
            <a:ext cx="2159171" cy="809689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6911" indent="128205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5680" indent="254553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2590" indent="382756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1359" indent="509103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675577" algn="l" defTabSz="107023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10692" algn="l" defTabSz="107023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745806" algn="l" defTabSz="107023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280922" algn="l" defTabSz="107023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0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B48DA5-C0FF-CF40-8618-0685C67AF2F0}"/>
              </a:ext>
            </a:extLst>
          </p:cNvPr>
          <p:cNvSpPr/>
          <p:nvPr/>
        </p:nvSpPr>
        <p:spPr>
          <a:xfrm>
            <a:off x="5367430" y="2592663"/>
            <a:ext cx="2159171" cy="809689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6911" indent="128205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5680" indent="254553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2590" indent="382756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1359" indent="509103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675577" algn="l" defTabSz="107023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10692" algn="l" defTabSz="107023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745806" algn="l" defTabSz="107023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280922" algn="l" defTabSz="107023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0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3CCFD5-9EFF-BB4E-9CAB-186C17E9893F}"/>
              </a:ext>
            </a:extLst>
          </p:cNvPr>
          <p:cNvSpPr/>
          <p:nvPr/>
        </p:nvSpPr>
        <p:spPr>
          <a:xfrm>
            <a:off x="7661548" y="2592663"/>
            <a:ext cx="2159171" cy="809689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6911" indent="128205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5680" indent="254553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2590" indent="382756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1359" indent="509103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675577" algn="l" defTabSz="107023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10692" algn="l" defTabSz="107023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745806" algn="l" defTabSz="107023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280922" algn="l" defTabSz="107023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050"/>
          </a:p>
        </p:txBody>
      </p:sp>
      <p:pic>
        <p:nvPicPr>
          <p:cNvPr id="11" name="Picture 6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7CCDE4E4-2258-5A48-AB1C-6CB83532E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02" y="2702139"/>
            <a:ext cx="610464" cy="59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5BC4AD66-FD6A-1441-9E66-B1725E2CD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899" y="2702139"/>
            <a:ext cx="610464" cy="59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7AA74AE0-E1C2-8F4E-A8E1-265307161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696" y="2702139"/>
            <a:ext cx="610464" cy="59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D118ECF7-1FE3-DC43-8245-354EA42E9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011" y="2702139"/>
            <a:ext cx="610464" cy="59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D35F9512-8C43-1B40-A076-433EB900A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808" y="2702139"/>
            <a:ext cx="610464" cy="59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F85F2087-0E55-A54A-99F3-4FB5EACBD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606" y="2702139"/>
            <a:ext cx="610464" cy="59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779DC1DD-91B0-7E49-8E6A-727A351FF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805" y="2681505"/>
            <a:ext cx="610464" cy="59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3DC9E069-0792-9549-B371-5EBE81551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603" y="2681505"/>
            <a:ext cx="610464" cy="59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604A9F45-3179-E648-9674-F546839C4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400" y="2681505"/>
            <a:ext cx="610464" cy="59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1AC423D-BB20-7F4C-80A6-B53E5F0EC8CF}"/>
              </a:ext>
            </a:extLst>
          </p:cNvPr>
          <p:cNvSpPr/>
          <p:nvPr/>
        </p:nvSpPr>
        <p:spPr>
          <a:xfrm>
            <a:off x="2163488" y="2592663"/>
            <a:ext cx="709732" cy="809689"/>
          </a:xfrm>
          <a:prstGeom prst="rect">
            <a:avLst/>
          </a:prstGeom>
          <a:ln w="19050">
            <a:solidFill>
              <a:srgbClr val="027180"/>
            </a:solidFill>
          </a:ln>
        </p:spPr>
        <p:txBody>
          <a:bodyPr vert="vert270" anchor="ctr"/>
          <a:lstStyle>
            <a:defPPr>
              <a:defRPr lang="fr-FR"/>
            </a:defPPr>
            <a:lvl1pPr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1pPr>
            <a:lvl2pPr marL="406911" indent="128205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815680" indent="254553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222590" indent="382756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1631359" indent="509103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675577" algn="l" defTabSz="1070230" rtl="0" eaLnBrk="1" latinLnBrk="0" hangingPunct="1"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3210692" algn="l" defTabSz="1070230" rtl="0" eaLnBrk="1" latinLnBrk="0" hangingPunct="1"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745806" algn="l" defTabSz="1070230" rtl="0" eaLnBrk="1" latinLnBrk="0" hangingPunct="1"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4280922" algn="l" defTabSz="1070230" rtl="0" eaLnBrk="1" latinLnBrk="0" hangingPunct="1"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fr-FR">
                <a:solidFill>
                  <a:srgbClr val="027180"/>
                </a:solidFill>
                <a:latin typeface="Calibri" pitchFamily="34" charset="0"/>
                <a:cs typeface="Arial" charset="0"/>
              </a:rPr>
              <a:t>Axa France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922139A-E55D-7B4B-944D-7AF2AFC87762}"/>
              </a:ext>
            </a:extLst>
          </p:cNvPr>
          <p:cNvSpPr/>
          <p:nvPr/>
        </p:nvSpPr>
        <p:spPr>
          <a:xfrm>
            <a:off x="2163488" y="3604212"/>
            <a:ext cx="709732" cy="1821239"/>
          </a:xfrm>
          <a:prstGeom prst="rect">
            <a:avLst/>
          </a:prstGeom>
          <a:ln w="19050">
            <a:solidFill>
              <a:srgbClr val="027180"/>
            </a:solidFill>
          </a:ln>
        </p:spPr>
        <p:txBody>
          <a:bodyPr vert="vert270" anchor="ctr"/>
          <a:lstStyle>
            <a:defPPr>
              <a:defRPr lang="fr-FR"/>
            </a:defPPr>
            <a:lvl1pPr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1pPr>
            <a:lvl2pPr marL="406911" indent="128205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815680" indent="254553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222590" indent="382756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1631359" indent="509103"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675577" algn="l" defTabSz="1070230" rtl="0" eaLnBrk="1" latinLnBrk="0" hangingPunct="1"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3210692" algn="l" defTabSz="1070230" rtl="0" eaLnBrk="1" latinLnBrk="0" hangingPunct="1"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745806" algn="l" defTabSz="1070230" rtl="0" eaLnBrk="1" latinLnBrk="0" hangingPunct="1"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4280922" algn="l" defTabSz="1070230" rtl="0" eaLnBrk="1" latinLnBrk="0" hangingPunct="1"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fr-FR">
                <a:solidFill>
                  <a:srgbClr val="027180"/>
                </a:solidFill>
                <a:latin typeface="Calibri" pitchFamily="34" charset="0"/>
                <a:cs typeface="Arial" charset="0"/>
              </a:rPr>
              <a:t>OpenPaaS </a:t>
            </a:r>
          </a:p>
          <a:p>
            <a:pPr algn="ctr">
              <a:spcBef>
                <a:spcPct val="20000"/>
              </a:spcBef>
            </a:pPr>
            <a:r>
              <a:rPr lang="fr-FR">
                <a:solidFill>
                  <a:srgbClr val="027180"/>
                </a:solidFill>
                <a:latin typeface="Calibri" pitchFamily="34" charset="0"/>
                <a:cs typeface="Arial" charset="0"/>
              </a:rPr>
              <a:t>Axa GO</a:t>
            </a:r>
          </a:p>
        </p:txBody>
      </p:sp>
      <p:pic>
        <p:nvPicPr>
          <p:cNvPr id="22" name="Picture 8" descr="Making Security Easier for OpenShift Customers | StackRox">
            <a:extLst>
              <a:ext uri="{FF2B5EF4-FFF2-40B4-BE49-F238E27FC236}">
                <a16:creationId xmlns:a16="http://schemas.microsoft.com/office/drawing/2014/main" id="{8C8DD6B6-4CEC-5148-B07D-294DB314A1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58" b="21312"/>
          <a:stretch/>
        </p:blipFill>
        <p:spPr bwMode="auto">
          <a:xfrm>
            <a:off x="5142200" y="3712172"/>
            <a:ext cx="2603604" cy="59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Microsoft Azure | Equinix">
            <a:extLst>
              <a:ext uri="{FF2B5EF4-FFF2-40B4-BE49-F238E27FC236}">
                <a16:creationId xmlns:a16="http://schemas.microsoft.com/office/drawing/2014/main" id="{A9F6A9AC-E72F-F748-95B9-66BAA92FC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798" y="4726612"/>
            <a:ext cx="3316485" cy="59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62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554B47F-201A-4B7B-9093-F338165D79CF}"/>
              </a:ext>
            </a:extLst>
          </p:cNvPr>
          <p:cNvSpPr txBox="1">
            <a:spLocks/>
          </p:cNvSpPr>
          <p:nvPr/>
        </p:nvSpPr>
        <p:spPr>
          <a:xfrm>
            <a:off x="4407076" y="136525"/>
            <a:ext cx="3377848" cy="701730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0" b="1" dirty="0">
                <a:solidFill>
                  <a:schemeClr val="bg1"/>
                </a:solidFill>
                <a:latin typeface="Source Sans Pro" panose="020B0503030403020204" pitchFamily="34" charset="0"/>
              </a:rPr>
              <a:t>$</a:t>
            </a:r>
            <a:endParaRPr kumimoji="0" lang="en-US" sz="500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Source Sans Pro" panose="020B0503030403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444CF78-CA3A-4203-A86C-B332354DF63A}"/>
              </a:ext>
            </a:extLst>
          </p:cNvPr>
          <p:cNvSpPr txBox="1">
            <a:spLocks/>
          </p:cNvSpPr>
          <p:nvPr/>
        </p:nvSpPr>
        <p:spPr>
          <a:xfrm>
            <a:off x="131201" y="2913357"/>
            <a:ext cx="4727576" cy="78483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lang="fr-FR" sz="5000" dirty="0">
                <a:solidFill>
                  <a:schemeClr val="bg1"/>
                </a:solidFill>
              </a:rPr>
              <a:t>XX,XXX € / </a:t>
            </a:r>
            <a:r>
              <a:rPr lang="fr-FR" sz="5000" dirty="0" err="1">
                <a:solidFill>
                  <a:schemeClr val="bg1"/>
                </a:solidFill>
              </a:rPr>
              <a:t>month</a:t>
            </a:r>
            <a:endParaRPr lang="en-US" sz="5000" dirty="0">
              <a:solidFill>
                <a:schemeClr val="bg1"/>
              </a:solidFill>
            </a:endParaRPr>
          </a:p>
        </p:txBody>
      </p:sp>
      <p:pic>
        <p:nvPicPr>
          <p:cNvPr id="6" name="Image 5" descr="Une image contenant chat, assis, intérieur, mur&#10;&#10;Description générée automatiquement">
            <a:extLst>
              <a:ext uri="{FF2B5EF4-FFF2-40B4-BE49-F238E27FC236}">
                <a16:creationId xmlns:a16="http://schemas.microsoft.com/office/drawing/2014/main" id="{E1DBBAA4-62C6-4292-B16D-793FA43AC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620" y="1814817"/>
            <a:ext cx="209550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538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EC3B1DD-B350-4935-81FD-9A718DDF073F}"/>
              </a:ext>
            </a:extLst>
          </p:cNvPr>
          <p:cNvSpPr txBox="1">
            <a:spLocks/>
          </p:cNvSpPr>
          <p:nvPr/>
        </p:nvSpPr>
        <p:spPr>
          <a:xfrm>
            <a:off x="1023174" y="-79653"/>
            <a:ext cx="3377848" cy="701730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0" b="1" dirty="0">
                <a:solidFill>
                  <a:schemeClr val="bg1"/>
                </a:solidFill>
                <a:latin typeface="Source Sans Pro" panose="020B0503030403020204" pitchFamily="34" charset="0"/>
              </a:rPr>
              <a:t>$</a:t>
            </a:r>
            <a:endParaRPr kumimoji="0" lang="en-US" sz="500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Source Sans Pro" panose="020B0503030403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EBEEA0-A9DA-4763-82A1-FFD60D2FA46A}"/>
              </a:ext>
            </a:extLst>
          </p:cNvPr>
          <p:cNvSpPr txBox="1">
            <a:spLocks/>
          </p:cNvSpPr>
          <p:nvPr/>
        </p:nvSpPr>
        <p:spPr>
          <a:xfrm>
            <a:off x="8924566" y="3036585"/>
            <a:ext cx="503663" cy="78483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b="1" dirty="0">
                <a:solidFill>
                  <a:schemeClr val="bg1"/>
                </a:solidFill>
                <a:latin typeface="Source Sans Pro" panose="020B0503030403020204" pitchFamily="34" charset="0"/>
              </a:rPr>
              <a:t>$</a:t>
            </a:r>
            <a:endParaRPr kumimoji="0" lang="en-US" sz="50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Source Sans Pro" panose="020B0503030403020204" pitchFamily="34" charset="0"/>
            </a:endParaRPr>
          </a:p>
        </p:txBody>
      </p:sp>
      <p:cxnSp>
        <p:nvCxnSpPr>
          <p:cNvPr id="6" name="Connecteur droit avec flèche 5" descr="The costs are divided by 10">
            <a:extLst>
              <a:ext uri="{FF2B5EF4-FFF2-40B4-BE49-F238E27FC236}">
                <a16:creationId xmlns:a16="http://schemas.microsoft.com/office/drawing/2014/main" id="{AD27B402-C5F7-4F58-A621-5CE233AC7F36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4401022" y="3429000"/>
            <a:ext cx="452354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A4D8FA0B-3ED6-4242-A721-4183944FBF39}"/>
              </a:ext>
            </a:extLst>
          </p:cNvPr>
          <p:cNvSpPr txBox="1">
            <a:spLocks/>
          </p:cNvSpPr>
          <p:nvPr/>
        </p:nvSpPr>
        <p:spPr>
          <a:xfrm>
            <a:off x="6027042" y="2595865"/>
            <a:ext cx="1271503" cy="78483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5000" dirty="0">
                <a:solidFill>
                  <a:schemeClr val="bg1"/>
                </a:solidFill>
              </a:rPr>
              <a:t>÷ 10</a:t>
            </a:r>
            <a:endParaRPr lang="en-US" sz="5000" dirty="0">
              <a:solidFill>
                <a:schemeClr val="bg1"/>
              </a:solidFill>
            </a:endParaRPr>
          </a:p>
        </p:txBody>
      </p:sp>
      <p:pic>
        <p:nvPicPr>
          <p:cNvPr id="8" name="Image 7" descr="A really happy cat !">
            <a:extLst>
              <a:ext uri="{FF2B5EF4-FFF2-40B4-BE49-F238E27FC236}">
                <a16:creationId xmlns:a16="http://schemas.microsoft.com/office/drawing/2014/main" id="{BB32F23E-5199-4455-B8A7-5AB936DA9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4540931"/>
            <a:ext cx="2095500" cy="20955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FBF617E-0DF9-4033-9394-2825F7206FCF}"/>
              </a:ext>
            </a:extLst>
          </p:cNvPr>
          <p:cNvSpPr txBox="1">
            <a:spLocks/>
          </p:cNvSpPr>
          <p:nvPr/>
        </p:nvSpPr>
        <p:spPr>
          <a:xfrm>
            <a:off x="6612277" y="238601"/>
            <a:ext cx="4397359" cy="78483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lang="fr-FR" sz="5000">
                <a:solidFill>
                  <a:schemeClr val="bg1"/>
                </a:solidFill>
              </a:rPr>
              <a:t>X,XXX </a:t>
            </a:r>
            <a:r>
              <a:rPr lang="fr-FR" sz="5000" dirty="0">
                <a:solidFill>
                  <a:schemeClr val="bg1"/>
                </a:solidFill>
              </a:rPr>
              <a:t>€ / </a:t>
            </a:r>
            <a:r>
              <a:rPr lang="fr-FR" sz="5000" dirty="0" err="1">
                <a:solidFill>
                  <a:schemeClr val="bg1"/>
                </a:solidFill>
              </a:rPr>
              <a:t>month</a:t>
            </a:r>
            <a:endParaRPr lang="en-US"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690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B523556-C9A4-4F60-8230-325FA1CA6C28}"/>
              </a:ext>
            </a:extLst>
          </p:cNvPr>
          <p:cNvCxnSpPr/>
          <p:nvPr/>
        </p:nvCxnSpPr>
        <p:spPr>
          <a:xfrm>
            <a:off x="2004289" y="0"/>
            <a:ext cx="0" cy="6858000"/>
          </a:xfrm>
          <a:prstGeom prst="line">
            <a:avLst/>
          </a:prstGeom>
          <a:ln w="28575">
            <a:solidFill>
              <a:srgbClr val="8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6">
            <a:extLst>
              <a:ext uri="{FF2B5EF4-FFF2-40B4-BE49-F238E27FC236}">
                <a16:creationId xmlns:a16="http://schemas.microsoft.com/office/drawing/2014/main" id="{825EA304-D480-4449-8CB7-19F70D275E00}"/>
              </a:ext>
            </a:extLst>
          </p:cNvPr>
          <p:cNvSpPr/>
          <p:nvPr/>
        </p:nvSpPr>
        <p:spPr>
          <a:xfrm>
            <a:off x="1822118" y="2566735"/>
            <a:ext cx="364337" cy="364337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3896863-A283-45C8-8D3F-6D8EF3ECDBCE}"/>
              </a:ext>
            </a:extLst>
          </p:cNvPr>
          <p:cNvSpPr txBox="1"/>
          <p:nvPr/>
        </p:nvSpPr>
        <p:spPr bwMode="auto">
          <a:xfrm>
            <a:off x="2484477" y="1845373"/>
            <a:ext cx="7223046" cy="2441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Why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fr-FR" sz="3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</a:t>
            </a:r>
            <a:r>
              <a:rPr lang="fr-FR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 eaLnBrk="1" hangingPunct="1">
              <a:lnSpc>
                <a:spcPct val="150000"/>
              </a:lnSpc>
            </a:pP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How?</a:t>
            </a:r>
          </a:p>
          <a:p>
            <a:pPr eaLnBrk="1" hangingPunct="1">
              <a:lnSpc>
                <a:spcPct val="150000"/>
              </a:lnSpc>
            </a:pP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Why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GraalVM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 &amp; </a:t>
            </a: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Quarkus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?</a:t>
            </a:r>
          </a:p>
          <a:p>
            <a:pPr eaLnBrk="1" hangingPunct="1">
              <a:lnSpc>
                <a:spcPct val="150000"/>
              </a:lnSpc>
            </a:pP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</a:rPr>
              <a:t>Code!!!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652B0360-4FA4-4310-AB90-3EB7AF749A11}"/>
              </a:ext>
            </a:extLst>
          </p:cNvPr>
          <p:cNvSpPr/>
          <p:nvPr/>
        </p:nvSpPr>
        <p:spPr>
          <a:xfrm>
            <a:off x="1908017" y="1991528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3A1C8AD-3DAF-4852-8CAC-3B5248365EE3}"/>
              </a:ext>
            </a:extLst>
          </p:cNvPr>
          <p:cNvSpPr/>
          <p:nvPr/>
        </p:nvSpPr>
        <p:spPr>
          <a:xfrm>
            <a:off x="1908017" y="4059768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B72B9F9D-B995-4DB2-960C-B2479F300F53}"/>
              </a:ext>
            </a:extLst>
          </p:cNvPr>
          <p:cNvSpPr/>
          <p:nvPr/>
        </p:nvSpPr>
        <p:spPr>
          <a:xfrm>
            <a:off x="1908017" y="3239539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1AD1D378-591F-416D-9FDF-43357B0B4987}"/>
              </a:ext>
            </a:extLst>
          </p:cNvPr>
          <p:cNvSpPr/>
          <p:nvPr/>
        </p:nvSpPr>
        <p:spPr>
          <a:xfrm>
            <a:off x="1908017" y="3640741"/>
            <a:ext cx="192540" cy="192540"/>
          </a:xfrm>
          <a:prstGeom prst="ellipse">
            <a:avLst/>
          </a:prstGeom>
          <a:solidFill>
            <a:srgbClr val="010508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57789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ocker : Le couteau suisse du DevOps">
            <a:extLst>
              <a:ext uri="{FF2B5EF4-FFF2-40B4-BE49-F238E27FC236}">
                <a16:creationId xmlns:a16="http://schemas.microsoft.com/office/drawing/2014/main" id="{5B829ADE-8E72-4C23-A464-412E41BB2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49" y="851849"/>
            <a:ext cx="1992275" cy="170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92C067C-C3AB-477E-AD0D-AFB6EF944026}"/>
              </a:ext>
            </a:extLst>
          </p:cNvPr>
          <p:cNvSpPr txBox="1"/>
          <p:nvPr/>
        </p:nvSpPr>
        <p:spPr>
          <a:xfrm>
            <a:off x="3053574" y="1442549"/>
            <a:ext cx="8428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24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hours</a:t>
            </a:r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per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day</a:t>
            </a:r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| 7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days</a:t>
            </a:r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per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week</a:t>
            </a:r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| 12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months</a:t>
            </a:r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per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year</a:t>
            </a:r>
            <a:endParaRPr lang="fr-FR" sz="2800" b="1" dirty="0">
              <a:solidFill>
                <a:schemeClr val="bg1"/>
              </a:solidFill>
              <a:latin typeface="Source Sans Pro" panose="020B0503030403020204" pitchFamily="34" charset="0"/>
              <a:ea typeface="+mj-ea"/>
              <a:cs typeface="+mj-cs"/>
            </a:endParaRPr>
          </a:p>
        </p:txBody>
      </p:sp>
      <p:pic>
        <p:nvPicPr>
          <p:cNvPr id="10" name="Graphique 3">
            <a:extLst>
              <a:ext uri="{FF2B5EF4-FFF2-40B4-BE49-F238E27FC236}">
                <a16:creationId xmlns:a16="http://schemas.microsoft.com/office/drawing/2014/main" id="{618E95D5-29E4-4585-9D27-63C219B22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949" y="4071153"/>
            <a:ext cx="1992275" cy="199227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76ABCEF3-A3EC-4CF2-B8AA-7A43E18F5362}"/>
              </a:ext>
            </a:extLst>
          </p:cNvPr>
          <p:cNvSpPr txBox="1"/>
          <p:nvPr/>
        </p:nvSpPr>
        <p:spPr>
          <a:xfrm>
            <a:off x="3053574" y="4805680"/>
            <a:ext cx="9153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12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hours</a:t>
            </a:r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per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day</a:t>
            </a:r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| 60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hours</a:t>
            </a:r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per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week</a:t>
            </a:r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| 240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hours</a:t>
            </a:r>
            <a:r>
              <a:rPr lang="fr-FR" sz="28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per </a:t>
            </a:r>
            <a:r>
              <a:rPr lang="fr-FR" sz="28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months</a:t>
            </a:r>
            <a:endParaRPr lang="fr-FR" sz="2800" b="1" dirty="0">
              <a:solidFill>
                <a:schemeClr val="bg1"/>
              </a:solidFill>
              <a:latin typeface="Source Sans Pro" panose="020B0503030403020204" pitchFamily="34" charset="0"/>
              <a:ea typeface="+mj-ea"/>
              <a:cs typeface="+mj-cs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5082890-54DA-48B0-9643-4BD0313DC1A7}"/>
              </a:ext>
            </a:extLst>
          </p:cNvPr>
          <p:cNvSpPr txBox="1"/>
          <p:nvPr/>
        </p:nvSpPr>
        <p:spPr>
          <a:xfrm>
            <a:off x="0" y="6491190"/>
            <a:ext cx="2226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Demonstration</a:t>
            </a:r>
            <a:r>
              <a:rPr lang="fr-FR" sz="1200" b="1" dirty="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 By Julien </a:t>
            </a:r>
            <a:r>
              <a:rPr lang="fr-FR" sz="1200" b="1" dirty="0" err="1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rPr>
              <a:t>Hatzig</a:t>
            </a:r>
            <a:endParaRPr lang="fr-FR" sz="1200" b="1" dirty="0">
              <a:solidFill>
                <a:schemeClr val="bg1"/>
              </a:solidFill>
              <a:latin typeface="Source Sans Pro" panose="020B0503030403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843681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55288465F0B841949E126DC7E15131" ma:contentTypeVersion="11" ma:contentTypeDescription="Create a new document." ma:contentTypeScope="" ma:versionID="93e5c56d9303c32134c6e5dc64fe5c8e">
  <xsd:schema xmlns:xsd="http://www.w3.org/2001/XMLSchema" xmlns:xs="http://www.w3.org/2001/XMLSchema" xmlns:p="http://schemas.microsoft.com/office/2006/metadata/properties" xmlns:ns3="00c026d3-5d9d-4270-9e97-613c6087bf7c" xmlns:ns4="b3863cff-62c9-427c-8687-41d55463a86b" targetNamespace="http://schemas.microsoft.com/office/2006/metadata/properties" ma:root="true" ma:fieldsID="16a053e4f345fa3ef6a691a4b4387711" ns3:_="" ns4:_="">
    <xsd:import namespace="00c026d3-5d9d-4270-9e97-613c6087bf7c"/>
    <xsd:import namespace="b3863cff-62c9-427c-8687-41d55463a86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Location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c026d3-5d9d-4270-9e97-613c6087bf7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863cff-62c9-427c-8687-41d55463a8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74DC113-8FD1-4E3C-A754-674A1FDB01C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A270546-7760-4583-B769-04FBBC3E83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3052B2-BB7E-4C94-8B3D-A85A0F1963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0c026d3-5d9d-4270-9e97-613c6087bf7c"/>
    <ds:schemaRef ds:uri="b3863cff-62c9-427c-8687-41d55463a8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1890</TotalTime>
  <Words>1296</Words>
  <Application>Microsoft Office PowerPoint</Application>
  <PresentationFormat>Grand écran</PresentationFormat>
  <Paragraphs>196</Paragraphs>
  <Slides>28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Segoe UI</vt:lpstr>
      <vt:lpstr>Source Sans Pro</vt:lpstr>
      <vt:lpstr>Thème Office</vt:lpstr>
      <vt:lpstr>How I saved the World with Dailyclean, an open sourced tool developped in Quarkus</vt:lpstr>
      <vt:lpstr>Présentation PowerPoint</vt:lpstr>
      <vt:lpstr>Guillaume THOMAS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Demonstration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And now… a little experiment!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THANK YOU!!!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GOURLEZ Geoffrey</dc:creator>
  <cp:lastModifiedBy>THOMAS Guillaume</cp:lastModifiedBy>
  <cp:revision>29</cp:revision>
  <dcterms:created xsi:type="dcterms:W3CDTF">2020-11-17T15:39:44Z</dcterms:created>
  <dcterms:modified xsi:type="dcterms:W3CDTF">2022-06-01T08:37:52Z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0x0101006455288465F0B841949E126DC7E15131</vt:lpwstr>
  </property>
  <property fmtid="{D5CDD505-2E9C-101B-9397-08002B2CF9AE}" pid="3" name="Tfs.IsStoryboard">
    <vt:bool>true</vt:bool>
  </property>
  <property fmtid="{D5CDD505-2E9C-101B-9397-08002B2CF9AE}" pid="4" name="Tfs.LastKnownPath">
    <vt:lpwstr>https://axa365-my.sharepoint.com/personal/geoffrey_gourlez_axa_fr/Documents/Bureau/Documents/02 Présentations/CoP PPT/template_NON_officiel_geo_2020.pptx</vt:lpwstr>
  </property>
  <property fmtid="{D5CDD505-2E9C-101B-9397-08002B2CF9AE}" pid="5" name="MSIP_Label_bbfbbd0f-0666-461a-9212-afe773a25324_Enabled">
    <vt:lpwstr>true</vt:lpwstr>
  </property>
  <property fmtid="{D5CDD505-2E9C-101B-9397-08002B2CF9AE}" pid="6" name="MSIP_Label_bbfbbd0f-0666-461a-9212-afe773a25324_SetDate">
    <vt:lpwstr>2022-06-01T08:37:52Z</vt:lpwstr>
  </property>
  <property fmtid="{D5CDD505-2E9C-101B-9397-08002B2CF9AE}" pid="7" name="MSIP_Label_bbfbbd0f-0666-461a-9212-afe773a25324_Method">
    <vt:lpwstr>Standard</vt:lpwstr>
  </property>
  <property fmtid="{D5CDD505-2E9C-101B-9397-08002B2CF9AE}" pid="8" name="MSIP_Label_bbfbbd0f-0666-461a-9212-afe773a25324_Name">
    <vt:lpwstr>AFA Confidentiel</vt:lpwstr>
  </property>
  <property fmtid="{D5CDD505-2E9C-101B-9397-08002B2CF9AE}" pid="9" name="MSIP_Label_bbfbbd0f-0666-461a-9212-afe773a25324_SiteId">
    <vt:lpwstr>396b38cc-aa65-492b-bb0e-3d94ed25a97b</vt:lpwstr>
  </property>
  <property fmtid="{D5CDD505-2E9C-101B-9397-08002B2CF9AE}" pid="10" name="MSIP_Label_bbfbbd0f-0666-461a-9212-afe773a25324_ActionId">
    <vt:lpwstr>443442b5-dd27-4195-bc20-dfa8ef1c2609</vt:lpwstr>
  </property>
  <property fmtid="{D5CDD505-2E9C-101B-9397-08002B2CF9AE}" pid="11" name="MSIP_Label_bbfbbd0f-0666-461a-9212-afe773a25324_ContentBits">
    <vt:lpwstr>3</vt:lpwstr>
  </property>
</Properties>
</file>